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56" r:id="rId5"/>
    <p:sldId id="257" r:id="rId6"/>
    <p:sldId id="260" r:id="rId7"/>
    <p:sldId id="278" r:id="rId8"/>
    <p:sldId id="261" r:id="rId9"/>
    <p:sldId id="262" r:id="rId10"/>
    <p:sldId id="264" r:id="rId11"/>
    <p:sldId id="263" r:id="rId12"/>
    <p:sldId id="265" r:id="rId13"/>
    <p:sldId id="266" r:id="rId14"/>
    <p:sldId id="267" r:id="rId15"/>
    <p:sldId id="268" r:id="rId16"/>
    <p:sldId id="269" r:id="rId17"/>
    <p:sldId id="271" r:id="rId18"/>
    <p:sldId id="270" r:id="rId19"/>
    <p:sldId id="272" r:id="rId20"/>
    <p:sldId id="283" r:id="rId21"/>
    <p:sldId id="284" r:id="rId22"/>
    <p:sldId id="273" r:id="rId23"/>
    <p:sldId id="274" r:id="rId24"/>
    <p:sldId id="275" r:id="rId25"/>
    <p:sldId id="276" r:id="rId26"/>
    <p:sldId id="279" r:id="rId27"/>
    <p:sldId id="277" r:id="rId28"/>
    <p:sldId id="280" r:id="rId29"/>
    <p:sldId id="281" r:id="rId30"/>
    <p:sldId id="282" r:id="rId31"/>
    <p:sldId id="285" r:id="rId32"/>
    <p:sldId id="258" r:id="rId33"/>
    <p:sldId id="259" r:id="rId3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4A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2FE975-D15C-471E-B870-AF4199E23690}" v="258" dt="2025-03-05T02:08:45.2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o Lopera Cardona" userId="666b5d0666acd5eb" providerId="LiveId" clId="{662FE975-D15C-471E-B870-AF4199E23690}"/>
    <pc:docChg chg="undo custSel addSld delSld modSld sldOrd">
      <pc:chgData name="Mateo Lopera Cardona" userId="666b5d0666acd5eb" providerId="LiveId" clId="{662FE975-D15C-471E-B870-AF4199E23690}" dt="2025-03-05T02:08:43.326" v="3927" actId="680"/>
      <pc:docMkLst>
        <pc:docMk/>
      </pc:docMkLst>
      <pc:sldChg chg="modSp mod">
        <pc:chgData name="Mateo Lopera Cardona" userId="666b5d0666acd5eb" providerId="LiveId" clId="{662FE975-D15C-471E-B870-AF4199E23690}" dt="2025-02-25T23:47:39.390" v="79" actId="20577"/>
        <pc:sldMkLst>
          <pc:docMk/>
          <pc:sldMk cId="3098841103" sldId="256"/>
        </pc:sldMkLst>
        <pc:spChg chg="mod">
          <ac:chgData name="Mateo Lopera Cardona" userId="666b5d0666acd5eb" providerId="LiveId" clId="{662FE975-D15C-471E-B870-AF4199E23690}" dt="2025-02-25T23:47:17.489" v="35" actId="14100"/>
          <ac:spMkLst>
            <pc:docMk/>
            <pc:sldMk cId="3098841103" sldId="256"/>
            <ac:spMk id="4" creationId="{2D4E8B3D-877F-3EAC-73EF-5CDF6B447EA2}"/>
          </ac:spMkLst>
        </pc:spChg>
        <pc:spChg chg="mod">
          <ac:chgData name="Mateo Lopera Cardona" userId="666b5d0666acd5eb" providerId="LiveId" clId="{662FE975-D15C-471E-B870-AF4199E23690}" dt="2025-02-25T23:47:39.390" v="79" actId="20577"/>
          <ac:spMkLst>
            <pc:docMk/>
            <pc:sldMk cId="3098841103" sldId="256"/>
            <ac:spMk id="5" creationId="{586B427A-1C9B-D47A-316E-7182A274AA6C}"/>
          </ac:spMkLst>
        </pc:spChg>
      </pc:sldChg>
      <pc:sldChg chg="addSp modSp mod">
        <pc:chgData name="Mateo Lopera Cardona" userId="666b5d0666acd5eb" providerId="LiveId" clId="{662FE975-D15C-471E-B870-AF4199E23690}" dt="2025-02-26T00:06:47.550" v="214" actId="1076"/>
        <pc:sldMkLst>
          <pc:docMk/>
          <pc:sldMk cId="1465888493" sldId="257"/>
        </pc:sldMkLst>
        <pc:spChg chg="add mod">
          <ac:chgData name="Mateo Lopera Cardona" userId="666b5d0666acd5eb" providerId="LiveId" clId="{662FE975-D15C-471E-B870-AF4199E23690}" dt="2025-02-26T00:06:47.550" v="214" actId="1076"/>
          <ac:spMkLst>
            <pc:docMk/>
            <pc:sldMk cId="1465888493" sldId="257"/>
            <ac:spMk id="2" creationId="{5FF71E92-212E-81DF-93D5-37765AB871E9}"/>
          </ac:spMkLst>
        </pc:spChg>
      </pc:sldChg>
      <pc:sldChg chg="addSp delSp modSp mod">
        <pc:chgData name="Mateo Lopera Cardona" userId="666b5d0666acd5eb" providerId="LiveId" clId="{662FE975-D15C-471E-B870-AF4199E23690}" dt="2025-02-28T20:04:55.712" v="3855" actId="2085"/>
        <pc:sldMkLst>
          <pc:docMk/>
          <pc:sldMk cId="1876479514" sldId="260"/>
        </pc:sldMkLst>
        <pc:spChg chg="add mod">
          <ac:chgData name="Mateo Lopera Cardona" userId="666b5d0666acd5eb" providerId="LiveId" clId="{662FE975-D15C-471E-B870-AF4199E23690}" dt="2025-02-28T20:04:55.712" v="3855" actId="2085"/>
          <ac:spMkLst>
            <pc:docMk/>
            <pc:sldMk cId="1876479514" sldId="260"/>
            <ac:spMk id="4" creationId="{D494293A-181E-A5FF-E6CE-1D0A062EFBC2}"/>
          </ac:spMkLst>
        </pc:spChg>
        <pc:spChg chg="add mod">
          <ac:chgData name="Mateo Lopera Cardona" userId="666b5d0666acd5eb" providerId="LiveId" clId="{662FE975-D15C-471E-B870-AF4199E23690}" dt="2025-02-27T12:34:23.125" v="2788" actId="113"/>
          <ac:spMkLst>
            <pc:docMk/>
            <pc:sldMk cId="1876479514" sldId="260"/>
            <ac:spMk id="5" creationId="{ED1617A7-728B-FFAA-F34F-9C3B7097D23C}"/>
          </ac:spMkLst>
        </pc:spChg>
        <pc:picChg chg="add mod">
          <ac:chgData name="Mateo Lopera Cardona" userId="666b5d0666acd5eb" providerId="LiveId" clId="{662FE975-D15C-471E-B870-AF4199E23690}" dt="2025-02-27T12:34:18.444" v="2787" actId="1076"/>
          <ac:picMkLst>
            <pc:docMk/>
            <pc:sldMk cId="1876479514" sldId="260"/>
            <ac:picMk id="1026" creationId="{7D37018C-BD38-EF63-4E69-1BEF48EF862A}"/>
          </ac:picMkLst>
        </pc:picChg>
      </pc:sldChg>
      <pc:sldChg chg="addSp delSp modSp add mod">
        <pc:chgData name="Mateo Lopera Cardona" userId="666b5d0666acd5eb" providerId="LiveId" clId="{662FE975-D15C-471E-B870-AF4199E23690}" dt="2025-02-28T03:05:51.739" v="3096" actId="14100"/>
        <pc:sldMkLst>
          <pc:docMk/>
          <pc:sldMk cId="1480593417" sldId="261"/>
        </pc:sldMkLst>
        <pc:spChg chg="mod">
          <ac:chgData name="Mateo Lopera Cardona" userId="666b5d0666acd5eb" providerId="LiveId" clId="{662FE975-D15C-471E-B870-AF4199E23690}" dt="2025-02-26T00:13:12.892" v="384" actId="1076"/>
          <ac:spMkLst>
            <pc:docMk/>
            <pc:sldMk cId="1480593417" sldId="261"/>
            <ac:spMk id="2" creationId="{37F27A88-8EDB-8647-1A39-5AF1F32D5228}"/>
          </ac:spMkLst>
        </pc:spChg>
        <pc:spChg chg="add mod">
          <ac:chgData name="Mateo Lopera Cardona" userId="666b5d0666acd5eb" providerId="LiveId" clId="{662FE975-D15C-471E-B870-AF4199E23690}" dt="2025-02-28T03:05:51.739" v="3096" actId="14100"/>
          <ac:spMkLst>
            <pc:docMk/>
            <pc:sldMk cId="1480593417" sldId="261"/>
            <ac:spMk id="4" creationId="{E595D319-5BF2-742B-FC6A-E0DAB6708AC2}"/>
          </ac:spMkLst>
        </pc:spChg>
        <pc:picChg chg="add mod">
          <ac:chgData name="Mateo Lopera Cardona" userId="666b5d0666acd5eb" providerId="LiveId" clId="{662FE975-D15C-471E-B870-AF4199E23690}" dt="2025-02-26T00:16:40.032" v="505" actId="1076"/>
          <ac:picMkLst>
            <pc:docMk/>
            <pc:sldMk cId="1480593417" sldId="261"/>
            <ac:picMk id="2052" creationId="{787CE56A-33CE-78F1-97E9-A2EC81E96BB1}"/>
          </ac:picMkLst>
        </pc:picChg>
      </pc:sldChg>
      <pc:sldChg chg="addSp delSp modSp add del mod ord setBg">
        <pc:chgData name="Mateo Lopera Cardona" userId="666b5d0666acd5eb" providerId="LiveId" clId="{662FE975-D15C-471E-B870-AF4199E23690}" dt="2025-02-26T00:12:38.154" v="333" actId="47"/>
        <pc:sldMkLst>
          <pc:docMk/>
          <pc:sldMk cId="1522108906" sldId="261"/>
        </pc:sldMkLst>
      </pc:sldChg>
      <pc:sldChg chg="add del">
        <pc:chgData name="Mateo Lopera Cardona" userId="666b5d0666acd5eb" providerId="LiveId" clId="{662FE975-D15C-471E-B870-AF4199E23690}" dt="2025-02-26T00:13:16.189" v="386"/>
        <pc:sldMkLst>
          <pc:docMk/>
          <pc:sldMk cId="2919587975" sldId="262"/>
        </pc:sldMkLst>
      </pc:sldChg>
      <pc:sldChg chg="addSp delSp modSp add mod">
        <pc:chgData name="Mateo Lopera Cardona" userId="666b5d0666acd5eb" providerId="LiveId" clId="{662FE975-D15C-471E-B870-AF4199E23690}" dt="2025-02-26T00:22:49.431" v="583" actId="14100"/>
        <pc:sldMkLst>
          <pc:docMk/>
          <pc:sldMk cId="4026830830" sldId="262"/>
        </pc:sldMkLst>
        <pc:spChg chg="mod">
          <ac:chgData name="Mateo Lopera Cardona" userId="666b5d0666acd5eb" providerId="LiveId" clId="{662FE975-D15C-471E-B870-AF4199E23690}" dt="2025-02-26T00:17:56.713" v="527" actId="1076"/>
          <ac:spMkLst>
            <pc:docMk/>
            <pc:sldMk cId="4026830830" sldId="262"/>
            <ac:spMk id="2" creationId="{00AADDA8-8F74-5B1A-9DFD-7AB11A7EDFFC}"/>
          </ac:spMkLst>
        </pc:spChg>
        <pc:spChg chg="add mod">
          <ac:chgData name="Mateo Lopera Cardona" userId="666b5d0666acd5eb" providerId="LiveId" clId="{662FE975-D15C-471E-B870-AF4199E23690}" dt="2025-02-26T00:22:49.431" v="583" actId="14100"/>
          <ac:spMkLst>
            <pc:docMk/>
            <pc:sldMk cId="4026830830" sldId="262"/>
            <ac:spMk id="3" creationId="{8BC786A9-4BF7-43BC-E462-99C0C48E91C6}"/>
          </ac:spMkLst>
        </pc:spChg>
        <pc:spChg chg="add mod">
          <ac:chgData name="Mateo Lopera Cardona" userId="666b5d0666acd5eb" providerId="LiveId" clId="{662FE975-D15C-471E-B870-AF4199E23690}" dt="2025-02-26T00:20:46.749" v="547" actId="14100"/>
          <ac:spMkLst>
            <pc:docMk/>
            <pc:sldMk cId="4026830830" sldId="262"/>
            <ac:spMk id="5" creationId="{6E40CDBE-ED19-F11E-9FC9-FE283479A0ED}"/>
          </ac:spMkLst>
        </pc:spChg>
        <pc:spChg chg="add mod">
          <ac:chgData name="Mateo Lopera Cardona" userId="666b5d0666acd5eb" providerId="LiveId" clId="{662FE975-D15C-471E-B870-AF4199E23690}" dt="2025-02-26T00:20:00.915" v="544" actId="14100"/>
          <ac:spMkLst>
            <pc:docMk/>
            <pc:sldMk cId="4026830830" sldId="262"/>
            <ac:spMk id="6" creationId="{F7D0A264-BFB1-9FD8-1683-50F2D7E6DBA8}"/>
          </ac:spMkLst>
        </pc:spChg>
        <pc:spChg chg="add mod">
          <ac:chgData name="Mateo Lopera Cardona" userId="666b5d0666acd5eb" providerId="LiveId" clId="{662FE975-D15C-471E-B870-AF4199E23690}" dt="2025-02-26T00:21:07.119" v="557" actId="1076"/>
          <ac:spMkLst>
            <pc:docMk/>
            <pc:sldMk cId="4026830830" sldId="262"/>
            <ac:spMk id="7" creationId="{79A2F945-BEE2-7BD2-D5AB-6CDB9AD7617C}"/>
          </ac:spMkLst>
        </pc:spChg>
        <pc:spChg chg="add mod">
          <ac:chgData name="Mateo Lopera Cardona" userId="666b5d0666acd5eb" providerId="LiveId" clId="{662FE975-D15C-471E-B870-AF4199E23690}" dt="2025-02-26T00:21:35.892" v="572" actId="1076"/>
          <ac:spMkLst>
            <pc:docMk/>
            <pc:sldMk cId="4026830830" sldId="262"/>
            <ac:spMk id="8" creationId="{DAEC42A0-D617-10F5-861A-BF28CA0F3F84}"/>
          </ac:spMkLst>
        </pc:spChg>
        <pc:spChg chg="add mod">
          <ac:chgData name="Mateo Lopera Cardona" userId="666b5d0666acd5eb" providerId="LiveId" clId="{662FE975-D15C-471E-B870-AF4199E23690}" dt="2025-02-26T00:21:46.527" v="582" actId="20577"/>
          <ac:spMkLst>
            <pc:docMk/>
            <pc:sldMk cId="4026830830" sldId="262"/>
            <ac:spMk id="9" creationId="{856912F4-0E0A-6E9C-A511-7C5F8070354D}"/>
          </ac:spMkLst>
        </pc:spChg>
        <pc:picChg chg="add mod">
          <ac:chgData name="Mateo Lopera Cardona" userId="666b5d0666acd5eb" providerId="LiveId" clId="{662FE975-D15C-471E-B870-AF4199E23690}" dt="2025-02-26T00:19:00.453" v="533" actId="1076"/>
          <ac:picMkLst>
            <pc:docMk/>
            <pc:sldMk cId="4026830830" sldId="262"/>
            <ac:picMk id="3074" creationId="{66E369BF-8D8D-199F-B951-AA2117E69416}"/>
          </ac:picMkLst>
        </pc:picChg>
      </pc:sldChg>
      <pc:sldChg chg="addSp delSp modSp add mod">
        <pc:chgData name="Mateo Lopera Cardona" userId="666b5d0666acd5eb" providerId="LiveId" clId="{662FE975-D15C-471E-B870-AF4199E23690}" dt="2025-02-26T00:33:58.108" v="690" actId="1076"/>
        <pc:sldMkLst>
          <pc:docMk/>
          <pc:sldMk cId="3310117126" sldId="263"/>
        </pc:sldMkLst>
        <pc:spChg chg="mod">
          <ac:chgData name="Mateo Lopera Cardona" userId="666b5d0666acd5eb" providerId="LiveId" clId="{662FE975-D15C-471E-B870-AF4199E23690}" dt="2025-02-26T00:33:58.108" v="690" actId="1076"/>
          <ac:spMkLst>
            <pc:docMk/>
            <pc:sldMk cId="3310117126" sldId="263"/>
            <ac:spMk id="2" creationId="{09225B4C-997B-EA31-5728-3C34ACF68922}"/>
          </ac:spMkLst>
        </pc:spChg>
        <pc:picChg chg="add mod">
          <ac:chgData name="Mateo Lopera Cardona" userId="666b5d0666acd5eb" providerId="LiveId" clId="{662FE975-D15C-471E-B870-AF4199E23690}" dt="2025-02-26T00:33:34.418" v="687" actId="1076"/>
          <ac:picMkLst>
            <pc:docMk/>
            <pc:sldMk cId="3310117126" sldId="263"/>
            <ac:picMk id="4100" creationId="{AC3F170B-0E31-D54D-E9DC-86D964EABB50}"/>
          </ac:picMkLst>
        </pc:picChg>
        <pc:picChg chg="add mod">
          <ac:chgData name="Mateo Lopera Cardona" userId="666b5d0666acd5eb" providerId="LiveId" clId="{662FE975-D15C-471E-B870-AF4199E23690}" dt="2025-02-26T00:33:44.565" v="689" actId="1076"/>
          <ac:picMkLst>
            <pc:docMk/>
            <pc:sldMk cId="3310117126" sldId="263"/>
            <ac:picMk id="4102" creationId="{F326D2F4-3B20-BBC5-E0D2-2749FFEFE363}"/>
          </ac:picMkLst>
        </pc:picChg>
        <pc:picChg chg="add mod">
          <ac:chgData name="Mateo Lopera Cardona" userId="666b5d0666acd5eb" providerId="LiveId" clId="{662FE975-D15C-471E-B870-AF4199E23690}" dt="2025-02-26T00:33:37.276" v="688" actId="14100"/>
          <ac:picMkLst>
            <pc:docMk/>
            <pc:sldMk cId="3310117126" sldId="263"/>
            <ac:picMk id="4104" creationId="{4C15D3B7-0880-929D-E5F0-906456F89440}"/>
          </ac:picMkLst>
        </pc:picChg>
        <pc:picChg chg="add mod">
          <ac:chgData name="Mateo Lopera Cardona" userId="666b5d0666acd5eb" providerId="LiveId" clId="{662FE975-D15C-471E-B870-AF4199E23690}" dt="2025-02-26T00:33:19.598" v="685" actId="14100"/>
          <ac:picMkLst>
            <pc:docMk/>
            <pc:sldMk cId="3310117126" sldId="263"/>
            <ac:picMk id="4106" creationId="{AB790F18-F017-763E-ED70-DF6A6E2AA286}"/>
          </ac:picMkLst>
        </pc:picChg>
      </pc:sldChg>
      <pc:sldChg chg="addSp delSp modSp add mod">
        <pc:chgData name="Mateo Lopera Cardona" userId="666b5d0666acd5eb" providerId="LiveId" clId="{662FE975-D15C-471E-B870-AF4199E23690}" dt="2025-02-26T00:37:55.606" v="899" actId="1076"/>
        <pc:sldMkLst>
          <pc:docMk/>
          <pc:sldMk cId="4115023006" sldId="264"/>
        </pc:sldMkLst>
        <pc:spChg chg="mod">
          <ac:chgData name="Mateo Lopera Cardona" userId="666b5d0666acd5eb" providerId="LiveId" clId="{662FE975-D15C-471E-B870-AF4199E23690}" dt="2025-02-26T00:34:33.510" v="726" actId="1076"/>
          <ac:spMkLst>
            <pc:docMk/>
            <pc:sldMk cId="4115023006" sldId="264"/>
            <ac:spMk id="2" creationId="{D4CA08FF-7C77-D50B-60AC-432331BC87F4}"/>
          </ac:spMkLst>
        </pc:spChg>
        <pc:spChg chg="add mod">
          <ac:chgData name="Mateo Lopera Cardona" userId="666b5d0666acd5eb" providerId="LiveId" clId="{662FE975-D15C-471E-B870-AF4199E23690}" dt="2025-02-26T00:37:55.606" v="899" actId="1076"/>
          <ac:spMkLst>
            <pc:docMk/>
            <pc:sldMk cId="4115023006" sldId="264"/>
            <ac:spMk id="4" creationId="{2DD72DCC-EE59-7AF1-CE80-D851AFB92E85}"/>
          </ac:spMkLst>
        </pc:spChg>
      </pc:sldChg>
      <pc:sldChg chg="addSp delSp modSp add mod">
        <pc:chgData name="Mateo Lopera Cardona" userId="666b5d0666acd5eb" providerId="LiveId" clId="{662FE975-D15C-471E-B870-AF4199E23690}" dt="2025-02-28T03:17:26.142" v="3252" actId="20577"/>
        <pc:sldMkLst>
          <pc:docMk/>
          <pc:sldMk cId="2881193025" sldId="265"/>
        </pc:sldMkLst>
        <pc:spChg chg="mod">
          <ac:chgData name="Mateo Lopera Cardona" userId="666b5d0666acd5eb" providerId="LiveId" clId="{662FE975-D15C-471E-B870-AF4199E23690}" dt="2025-02-26T00:45:31.770" v="919" actId="1076"/>
          <ac:spMkLst>
            <pc:docMk/>
            <pc:sldMk cId="2881193025" sldId="265"/>
            <ac:spMk id="2" creationId="{BE57AEA3-5F0E-EEE7-30B0-2422446F10BF}"/>
          </ac:spMkLst>
        </pc:spChg>
        <pc:spChg chg="add mod">
          <ac:chgData name="Mateo Lopera Cardona" userId="666b5d0666acd5eb" providerId="LiveId" clId="{662FE975-D15C-471E-B870-AF4199E23690}" dt="2025-02-28T03:17:26.142" v="3252" actId="20577"/>
          <ac:spMkLst>
            <pc:docMk/>
            <pc:sldMk cId="2881193025" sldId="265"/>
            <ac:spMk id="5" creationId="{91D597B3-FAF3-114C-1DE3-1D3494383919}"/>
          </ac:spMkLst>
        </pc:spChg>
        <pc:spChg chg="add mod">
          <ac:chgData name="Mateo Lopera Cardona" userId="666b5d0666acd5eb" providerId="LiveId" clId="{662FE975-D15C-471E-B870-AF4199E23690}" dt="2025-02-28T03:12:12.865" v="3152" actId="113"/>
          <ac:spMkLst>
            <pc:docMk/>
            <pc:sldMk cId="2881193025" sldId="265"/>
            <ac:spMk id="6" creationId="{7BD840AA-596D-1659-F59B-E8849B73CDE4}"/>
          </ac:spMkLst>
        </pc:spChg>
        <pc:spChg chg="add mod">
          <ac:chgData name="Mateo Lopera Cardona" userId="666b5d0666acd5eb" providerId="LiveId" clId="{662FE975-D15C-471E-B870-AF4199E23690}" dt="2025-02-28T03:14:01.803" v="3211" actId="20577"/>
          <ac:spMkLst>
            <pc:docMk/>
            <pc:sldMk cId="2881193025" sldId="265"/>
            <ac:spMk id="7" creationId="{D4E4C9C7-EEE8-657C-7A20-2DA9F5BE2F21}"/>
          </ac:spMkLst>
        </pc:spChg>
        <pc:spChg chg="add mod">
          <ac:chgData name="Mateo Lopera Cardona" userId="666b5d0666acd5eb" providerId="LiveId" clId="{662FE975-D15C-471E-B870-AF4199E23690}" dt="2025-02-28T03:16:47.525" v="3234" actId="255"/>
          <ac:spMkLst>
            <pc:docMk/>
            <pc:sldMk cId="2881193025" sldId="265"/>
            <ac:spMk id="8" creationId="{369C2B28-F8DE-361B-4000-815AF2A59CE0}"/>
          </ac:spMkLst>
        </pc:spChg>
      </pc:sldChg>
      <pc:sldChg chg="addSp delSp modSp add mod">
        <pc:chgData name="Mateo Lopera Cardona" userId="666b5d0666acd5eb" providerId="LiveId" clId="{662FE975-D15C-471E-B870-AF4199E23690}" dt="2025-02-27T02:02:30.456" v="1363" actId="20577"/>
        <pc:sldMkLst>
          <pc:docMk/>
          <pc:sldMk cId="1597403556" sldId="266"/>
        </pc:sldMkLst>
        <pc:spChg chg="mod">
          <ac:chgData name="Mateo Lopera Cardona" userId="666b5d0666acd5eb" providerId="LiveId" clId="{662FE975-D15C-471E-B870-AF4199E23690}" dt="2025-02-27T01:56:01.242" v="1075" actId="1076"/>
          <ac:spMkLst>
            <pc:docMk/>
            <pc:sldMk cId="1597403556" sldId="266"/>
            <ac:spMk id="2" creationId="{F5179344-C188-F741-ECD3-66A62A5AA0B1}"/>
          </ac:spMkLst>
        </pc:spChg>
        <pc:graphicFrameChg chg="add mod modGraphic">
          <ac:chgData name="Mateo Lopera Cardona" userId="666b5d0666acd5eb" providerId="LiveId" clId="{662FE975-D15C-471E-B870-AF4199E23690}" dt="2025-02-27T02:02:30.456" v="1363" actId="20577"/>
          <ac:graphicFrameMkLst>
            <pc:docMk/>
            <pc:sldMk cId="1597403556" sldId="266"/>
            <ac:graphicFrameMk id="3" creationId="{C2B7D84A-B110-492D-2969-F42A66AC3BDF}"/>
          </ac:graphicFrameMkLst>
        </pc:graphicFrameChg>
      </pc:sldChg>
      <pc:sldChg chg="new del">
        <pc:chgData name="Mateo Lopera Cardona" userId="666b5d0666acd5eb" providerId="LiveId" clId="{662FE975-D15C-471E-B870-AF4199E23690}" dt="2025-02-27T01:55:32.530" v="1060" actId="47"/>
        <pc:sldMkLst>
          <pc:docMk/>
          <pc:sldMk cId="2185491225" sldId="266"/>
        </pc:sldMkLst>
      </pc:sldChg>
      <pc:sldChg chg="modSp add mod">
        <pc:chgData name="Mateo Lopera Cardona" userId="666b5d0666acd5eb" providerId="LiveId" clId="{662FE975-D15C-471E-B870-AF4199E23690}" dt="2025-02-28T03:18:32.648" v="3261" actId="20577"/>
        <pc:sldMkLst>
          <pc:docMk/>
          <pc:sldMk cId="3513595121" sldId="267"/>
        </pc:sldMkLst>
        <pc:spChg chg="mod">
          <ac:chgData name="Mateo Lopera Cardona" userId="666b5d0666acd5eb" providerId="LiveId" clId="{662FE975-D15C-471E-B870-AF4199E23690}" dt="2025-02-28T03:18:32.648" v="3261" actId="20577"/>
          <ac:spMkLst>
            <pc:docMk/>
            <pc:sldMk cId="3513595121" sldId="267"/>
            <ac:spMk id="2" creationId="{41E697A3-A048-222A-BE88-134BC7B93003}"/>
          </ac:spMkLst>
        </pc:spChg>
      </pc:sldChg>
      <pc:sldChg chg="addSp delSp modSp add mod">
        <pc:chgData name="Mateo Lopera Cardona" userId="666b5d0666acd5eb" providerId="LiveId" clId="{662FE975-D15C-471E-B870-AF4199E23690}" dt="2025-02-27T02:21:12.553" v="1501" actId="20577"/>
        <pc:sldMkLst>
          <pc:docMk/>
          <pc:sldMk cId="3568631964" sldId="268"/>
        </pc:sldMkLst>
        <pc:spChg chg="mod">
          <ac:chgData name="Mateo Lopera Cardona" userId="666b5d0666acd5eb" providerId="LiveId" clId="{662FE975-D15C-471E-B870-AF4199E23690}" dt="2025-02-27T02:14:13.005" v="1453" actId="1076"/>
          <ac:spMkLst>
            <pc:docMk/>
            <pc:sldMk cId="3568631964" sldId="268"/>
            <ac:spMk id="2" creationId="{B7C8FDF9-B0C1-6767-23E0-9D59571E9958}"/>
          </ac:spMkLst>
        </pc:spChg>
        <pc:spChg chg="add mod">
          <ac:chgData name="Mateo Lopera Cardona" userId="666b5d0666acd5eb" providerId="LiveId" clId="{662FE975-D15C-471E-B870-AF4199E23690}" dt="2025-02-27T02:21:01.484" v="1470" actId="20577"/>
          <ac:spMkLst>
            <pc:docMk/>
            <pc:sldMk cId="3568631964" sldId="268"/>
            <ac:spMk id="4" creationId="{88A9022E-89FB-3808-5063-5732D86D370E}"/>
          </ac:spMkLst>
        </pc:spChg>
        <pc:spChg chg="add mod">
          <ac:chgData name="Mateo Lopera Cardona" userId="666b5d0666acd5eb" providerId="LiveId" clId="{662FE975-D15C-471E-B870-AF4199E23690}" dt="2025-02-27T02:21:12.553" v="1501" actId="20577"/>
          <ac:spMkLst>
            <pc:docMk/>
            <pc:sldMk cId="3568631964" sldId="268"/>
            <ac:spMk id="5" creationId="{428A8F1D-9DF2-DD3B-1755-B10D13DC43E9}"/>
          </ac:spMkLst>
        </pc:spChg>
        <pc:spChg chg="add mod">
          <ac:chgData name="Mateo Lopera Cardona" userId="666b5d0666acd5eb" providerId="LiveId" clId="{662FE975-D15C-471E-B870-AF4199E23690}" dt="2025-02-27T02:21:05.340" v="1482" actId="20577"/>
          <ac:spMkLst>
            <pc:docMk/>
            <pc:sldMk cId="3568631964" sldId="268"/>
            <ac:spMk id="6" creationId="{C2CC1225-30D7-48AA-F8B3-C25A346D3AB9}"/>
          </ac:spMkLst>
        </pc:spChg>
      </pc:sldChg>
      <pc:sldChg chg="addSp delSp modSp add mod">
        <pc:chgData name="Mateo Lopera Cardona" userId="666b5d0666acd5eb" providerId="LiveId" clId="{662FE975-D15C-471E-B870-AF4199E23690}" dt="2025-02-27T02:26:03.921" v="1641" actId="1582"/>
        <pc:sldMkLst>
          <pc:docMk/>
          <pc:sldMk cId="1623683877" sldId="269"/>
        </pc:sldMkLst>
        <pc:spChg chg="mod">
          <ac:chgData name="Mateo Lopera Cardona" userId="666b5d0666acd5eb" providerId="LiveId" clId="{662FE975-D15C-471E-B870-AF4199E23690}" dt="2025-02-27T02:22:01.502" v="1528" actId="122"/>
          <ac:spMkLst>
            <pc:docMk/>
            <pc:sldMk cId="1623683877" sldId="269"/>
            <ac:spMk id="2" creationId="{0DFF5D74-E66E-E19E-5E21-C191A75D9310}"/>
          </ac:spMkLst>
        </pc:spChg>
        <pc:spChg chg="add mod">
          <ac:chgData name="Mateo Lopera Cardona" userId="666b5d0666acd5eb" providerId="LiveId" clId="{662FE975-D15C-471E-B870-AF4199E23690}" dt="2025-02-27T02:25:36.882" v="1639" actId="1076"/>
          <ac:spMkLst>
            <pc:docMk/>
            <pc:sldMk cId="1623683877" sldId="269"/>
            <ac:spMk id="3" creationId="{75658EAC-FDF1-47FE-77B5-041E40E4738E}"/>
          </ac:spMkLst>
        </pc:spChg>
        <pc:spChg chg="mod">
          <ac:chgData name="Mateo Lopera Cardona" userId="666b5d0666acd5eb" providerId="LiveId" clId="{662FE975-D15C-471E-B870-AF4199E23690}" dt="2025-02-27T02:25:36.882" v="1639" actId="1076"/>
          <ac:spMkLst>
            <pc:docMk/>
            <pc:sldMk cId="1623683877" sldId="269"/>
            <ac:spMk id="6" creationId="{0A1A1601-873D-C985-C89C-44B02BDE30D1}"/>
          </ac:spMkLst>
        </pc:spChg>
        <pc:spChg chg="add mod">
          <ac:chgData name="Mateo Lopera Cardona" userId="666b5d0666acd5eb" providerId="LiveId" clId="{662FE975-D15C-471E-B870-AF4199E23690}" dt="2025-02-27T02:25:36.882" v="1639" actId="1076"/>
          <ac:spMkLst>
            <pc:docMk/>
            <pc:sldMk cId="1623683877" sldId="269"/>
            <ac:spMk id="7" creationId="{0166B9F4-EFC6-8E0F-2C04-A419F44223EA}"/>
          </ac:spMkLst>
        </pc:spChg>
        <pc:spChg chg="add mod">
          <ac:chgData name="Mateo Lopera Cardona" userId="666b5d0666acd5eb" providerId="LiveId" clId="{662FE975-D15C-471E-B870-AF4199E23690}" dt="2025-02-27T02:25:36.882" v="1639" actId="1076"/>
          <ac:spMkLst>
            <pc:docMk/>
            <pc:sldMk cId="1623683877" sldId="269"/>
            <ac:spMk id="8" creationId="{17391BA8-F7EA-DDFD-5C3F-241C9F79A514}"/>
          </ac:spMkLst>
        </pc:spChg>
        <pc:cxnChg chg="add mod">
          <ac:chgData name="Mateo Lopera Cardona" userId="666b5d0666acd5eb" providerId="LiveId" clId="{662FE975-D15C-471E-B870-AF4199E23690}" dt="2025-02-27T02:26:03.921" v="1641" actId="1582"/>
          <ac:cxnSpMkLst>
            <pc:docMk/>
            <pc:sldMk cId="1623683877" sldId="269"/>
            <ac:cxnSpMk id="10" creationId="{A9E20223-B0D6-1554-9BED-8B4EA97A45E0}"/>
          </ac:cxnSpMkLst>
        </pc:cxnChg>
        <pc:cxnChg chg="add mod">
          <ac:chgData name="Mateo Lopera Cardona" userId="666b5d0666acd5eb" providerId="LiveId" clId="{662FE975-D15C-471E-B870-AF4199E23690}" dt="2025-02-27T02:26:03.921" v="1641" actId="1582"/>
          <ac:cxnSpMkLst>
            <pc:docMk/>
            <pc:sldMk cId="1623683877" sldId="269"/>
            <ac:cxnSpMk id="12" creationId="{E3B20B71-EA54-250E-5915-D66205812BCE}"/>
          </ac:cxnSpMkLst>
        </pc:cxnChg>
        <pc:cxnChg chg="add mod">
          <ac:chgData name="Mateo Lopera Cardona" userId="666b5d0666acd5eb" providerId="LiveId" clId="{662FE975-D15C-471E-B870-AF4199E23690}" dt="2025-02-27T02:26:03.921" v="1641" actId="1582"/>
          <ac:cxnSpMkLst>
            <pc:docMk/>
            <pc:sldMk cId="1623683877" sldId="269"/>
            <ac:cxnSpMk id="14" creationId="{91CAE127-EC7E-B3EC-D377-91DED3A0326A}"/>
          </ac:cxnSpMkLst>
        </pc:cxnChg>
      </pc:sldChg>
      <pc:sldChg chg="delSp modSp add mod">
        <pc:chgData name="Mateo Lopera Cardona" userId="666b5d0666acd5eb" providerId="LiveId" clId="{662FE975-D15C-471E-B870-AF4199E23690}" dt="2025-02-27T02:33:31.113" v="1840" actId="20577"/>
        <pc:sldMkLst>
          <pc:docMk/>
          <pc:sldMk cId="1831593530" sldId="270"/>
        </pc:sldMkLst>
        <pc:spChg chg="mod">
          <ac:chgData name="Mateo Lopera Cardona" userId="666b5d0666acd5eb" providerId="LiveId" clId="{662FE975-D15C-471E-B870-AF4199E23690}" dt="2025-02-27T02:26:32.224" v="1658" actId="1076"/>
          <ac:spMkLst>
            <pc:docMk/>
            <pc:sldMk cId="1831593530" sldId="270"/>
            <ac:spMk id="2" creationId="{9C516C06-548D-3A15-CB5F-CDADA388ED23}"/>
          </ac:spMkLst>
        </pc:spChg>
        <pc:spChg chg="mod">
          <ac:chgData name="Mateo Lopera Cardona" userId="666b5d0666acd5eb" providerId="LiveId" clId="{662FE975-D15C-471E-B870-AF4199E23690}" dt="2025-02-27T02:33:26.691" v="1833" actId="20577"/>
          <ac:spMkLst>
            <pc:docMk/>
            <pc:sldMk cId="1831593530" sldId="270"/>
            <ac:spMk id="6" creationId="{59CC811D-8A23-8A05-2BCD-C45F37A0AB60}"/>
          </ac:spMkLst>
        </pc:spChg>
        <pc:spChg chg="mod">
          <ac:chgData name="Mateo Lopera Cardona" userId="666b5d0666acd5eb" providerId="LiveId" clId="{662FE975-D15C-471E-B870-AF4199E23690}" dt="2025-02-27T02:33:31.113" v="1840" actId="20577"/>
          <ac:spMkLst>
            <pc:docMk/>
            <pc:sldMk cId="1831593530" sldId="270"/>
            <ac:spMk id="7" creationId="{BE49F737-7B68-10E9-D919-9BC22A3C3FFA}"/>
          </ac:spMkLst>
        </pc:spChg>
      </pc:sldChg>
      <pc:sldChg chg="addSp delSp modSp add mod">
        <pc:chgData name="Mateo Lopera Cardona" userId="666b5d0666acd5eb" providerId="LiveId" clId="{662FE975-D15C-471E-B870-AF4199E23690}" dt="2025-02-27T02:30:53.177" v="1825" actId="1582"/>
        <pc:sldMkLst>
          <pc:docMk/>
          <pc:sldMk cId="1500305482" sldId="271"/>
        </pc:sldMkLst>
        <pc:spChg chg="mod">
          <ac:chgData name="Mateo Lopera Cardona" userId="666b5d0666acd5eb" providerId="LiveId" clId="{662FE975-D15C-471E-B870-AF4199E23690}" dt="2025-02-27T02:27:19.960" v="1680" actId="1076"/>
          <ac:spMkLst>
            <pc:docMk/>
            <pc:sldMk cId="1500305482" sldId="271"/>
            <ac:spMk id="2" creationId="{A1DFC204-3217-3595-0F7B-3EF548C57423}"/>
          </ac:spMkLst>
        </pc:spChg>
        <pc:spChg chg="mod">
          <ac:chgData name="Mateo Lopera Cardona" userId="666b5d0666acd5eb" providerId="LiveId" clId="{662FE975-D15C-471E-B870-AF4199E23690}" dt="2025-02-27T02:29:01.732" v="1778" actId="20577"/>
          <ac:spMkLst>
            <pc:docMk/>
            <pc:sldMk cId="1500305482" sldId="271"/>
            <ac:spMk id="3" creationId="{73A44286-352F-933E-07F5-8C8C75DAC149}"/>
          </ac:spMkLst>
        </pc:spChg>
        <pc:spChg chg="add mod">
          <ac:chgData name="Mateo Lopera Cardona" userId="666b5d0666acd5eb" providerId="LiveId" clId="{662FE975-D15C-471E-B870-AF4199E23690}" dt="2025-02-27T02:27:47.959" v="1709" actId="20577"/>
          <ac:spMkLst>
            <pc:docMk/>
            <pc:sldMk cId="1500305482" sldId="271"/>
            <ac:spMk id="4" creationId="{7CC246B7-AB53-C2C2-A401-5E134B66A378}"/>
          </ac:spMkLst>
        </pc:spChg>
        <pc:spChg chg="add mod">
          <ac:chgData name="Mateo Lopera Cardona" userId="666b5d0666acd5eb" providerId="LiveId" clId="{662FE975-D15C-471E-B870-AF4199E23690}" dt="2025-02-27T02:27:53.315" v="1721" actId="20577"/>
          <ac:spMkLst>
            <pc:docMk/>
            <pc:sldMk cId="1500305482" sldId="271"/>
            <ac:spMk id="5" creationId="{EA29294F-4FE2-423F-59AA-4676AE150A23}"/>
          </ac:spMkLst>
        </pc:spChg>
        <pc:spChg chg="mod">
          <ac:chgData name="Mateo Lopera Cardona" userId="666b5d0666acd5eb" providerId="LiveId" clId="{662FE975-D15C-471E-B870-AF4199E23690}" dt="2025-02-27T02:29:10.363" v="1794" actId="20577"/>
          <ac:spMkLst>
            <pc:docMk/>
            <pc:sldMk cId="1500305482" sldId="271"/>
            <ac:spMk id="7" creationId="{2EBE3735-36FA-EFC4-9F3E-2E00D191499E}"/>
          </ac:spMkLst>
        </pc:spChg>
        <pc:spChg chg="mod">
          <ac:chgData name="Mateo Lopera Cardona" userId="666b5d0666acd5eb" providerId="LiveId" clId="{662FE975-D15C-471E-B870-AF4199E23690}" dt="2025-02-27T02:29:17.304" v="1812" actId="20577"/>
          <ac:spMkLst>
            <pc:docMk/>
            <pc:sldMk cId="1500305482" sldId="271"/>
            <ac:spMk id="8" creationId="{55D42BAB-2ED4-FFE5-479C-D9C1FA229DE0}"/>
          </ac:spMkLst>
        </pc:spChg>
        <pc:spChg chg="add mod">
          <ac:chgData name="Mateo Lopera Cardona" userId="666b5d0666acd5eb" providerId="LiveId" clId="{662FE975-D15C-471E-B870-AF4199E23690}" dt="2025-02-27T02:27:57.978" v="1735" actId="20577"/>
          <ac:spMkLst>
            <pc:docMk/>
            <pc:sldMk cId="1500305482" sldId="271"/>
            <ac:spMk id="9" creationId="{A0F08A3E-8438-059F-9BF0-E6C6C1AD49E1}"/>
          </ac:spMkLst>
        </pc:spChg>
        <pc:cxnChg chg="mod">
          <ac:chgData name="Mateo Lopera Cardona" userId="666b5d0666acd5eb" providerId="LiveId" clId="{662FE975-D15C-471E-B870-AF4199E23690}" dt="2025-02-27T02:30:53.177" v="1825" actId="1582"/>
          <ac:cxnSpMkLst>
            <pc:docMk/>
            <pc:sldMk cId="1500305482" sldId="271"/>
            <ac:cxnSpMk id="10" creationId="{B42BD3A1-BEFD-642D-3D5E-A617A20B8552}"/>
          </ac:cxnSpMkLst>
        </pc:cxnChg>
        <pc:cxnChg chg="add mod">
          <ac:chgData name="Mateo Lopera Cardona" userId="666b5d0666acd5eb" providerId="LiveId" clId="{662FE975-D15C-471E-B870-AF4199E23690}" dt="2025-02-27T02:30:53.177" v="1825" actId="1582"/>
          <ac:cxnSpMkLst>
            <pc:docMk/>
            <pc:sldMk cId="1500305482" sldId="271"/>
            <ac:cxnSpMk id="11" creationId="{16544911-CBC9-3735-F66C-72979EAFDFA5}"/>
          </ac:cxnSpMkLst>
        </pc:cxnChg>
        <pc:cxnChg chg="mod">
          <ac:chgData name="Mateo Lopera Cardona" userId="666b5d0666acd5eb" providerId="LiveId" clId="{662FE975-D15C-471E-B870-AF4199E23690}" dt="2025-02-27T02:30:53.177" v="1825" actId="1582"/>
          <ac:cxnSpMkLst>
            <pc:docMk/>
            <pc:sldMk cId="1500305482" sldId="271"/>
            <ac:cxnSpMk id="12" creationId="{3F38BD76-3955-6273-46CC-9E666D92039A}"/>
          </ac:cxnSpMkLst>
        </pc:cxnChg>
        <pc:cxnChg chg="mod">
          <ac:chgData name="Mateo Lopera Cardona" userId="666b5d0666acd5eb" providerId="LiveId" clId="{662FE975-D15C-471E-B870-AF4199E23690}" dt="2025-02-27T02:30:53.177" v="1825" actId="1582"/>
          <ac:cxnSpMkLst>
            <pc:docMk/>
            <pc:sldMk cId="1500305482" sldId="271"/>
            <ac:cxnSpMk id="14" creationId="{C1DEE48C-A5D1-9612-6E14-816DF4D6CE0A}"/>
          </ac:cxnSpMkLst>
        </pc:cxnChg>
        <pc:cxnChg chg="add mod">
          <ac:chgData name="Mateo Lopera Cardona" userId="666b5d0666acd5eb" providerId="LiveId" clId="{662FE975-D15C-471E-B870-AF4199E23690}" dt="2025-02-27T02:30:53.177" v="1825" actId="1582"/>
          <ac:cxnSpMkLst>
            <pc:docMk/>
            <pc:sldMk cId="1500305482" sldId="271"/>
            <ac:cxnSpMk id="16" creationId="{809ACA49-4F54-DD9D-4A75-79E46096D9C7}"/>
          </ac:cxnSpMkLst>
        </pc:cxnChg>
        <pc:cxnChg chg="add mod">
          <ac:chgData name="Mateo Lopera Cardona" userId="666b5d0666acd5eb" providerId="LiveId" clId="{662FE975-D15C-471E-B870-AF4199E23690}" dt="2025-02-27T02:30:53.177" v="1825" actId="1582"/>
          <ac:cxnSpMkLst>
            <pc:docMk/>
            <pc:sldMk cId="1500305482" sldId="271"/>
            <ac:cxnSpMk id="19" creationId="{F7AFE3F9-B548-EC4D-F698-4288E3D2D28F}"/>
          </ac:cxnSpMkLst>
        </pc:cxnChg>
      </pc:sldChg>
      <pc:sldChg chg="add del">
        <pc:chgData name="Mateo Lopera Cardona" userId="666b5d0666acd5eb" providerId="LiveId" clId="{662FE975-D15C-471E-B870-AF4199E23690}" dt="2025-02-27T02:27:10.435" v="1663" actId="47"/>
        <pc:sldMkLst>
          <pc:docMk/>
          <pc:sldMk cId="74543329" sldId="272"/>
        </pc:sldMkLst>
      </pc:sldChg>
      <pc:sldChg chg="addSp delSp modSp add mod">
        <pc:chgData name="Mateo Lopera Cardona" userId="666b5d0666acd5eb" providerId="LiveId" clId="{662FE975-D15C-471E-B870-AF4199E23690}" dt="2025-02-28T03:20:16.871" v="3265" actId="20577"/>
        <pc:sldMkLst>
          <pc:docMk/>
          <pc:sldMk cId="3353239388" sldId="272"/>
        </pc:sldMkLst>
        <pc:spChg chg="mod">
          <ac:chgData name="Mateo Lopera Cardona" userId="666b5d0666acd5eb" providerId="LiveId" clId="{662FE975-D15C-471E-B870-AF4199E23690}" dt="2025-02-27T02:49:02.648" v="2383" actId="1076"/>
          <ac:spMkLst>
            <pc:docMk/>
            <pc:sldMk cId="3353239388" sldId="272"/>
            <ac:spMk id="2" creationId="{A591C1F4-DABF-5C3D-6384-C3EA463E9C31}"/>
          </ac:spMkLst>
        </pc:spChg>
        <pc:spChg chg="add mod ord">
          <ac:chgData name="Mateo Lopera Cardona" userId="666b5d0666acd5eb" providerId="LiveId" clId="{662FE975-D15C-471E-B870-AF4199E23690}" dt="2025-02-28T03:20:10.775" v="3263" actId="20577"/>
          <ac:spMkLst>
            <pc:docMk/>
            <pc:sldMk cId="3353239388" sldId="272"/>
            <ac:spMk id="5" creationId="{AF643689-E707-7170-50DA-6ECBC80DB447}"/>
          </ac:spMkLst>
        </pc:spChg>
        <pc:spChg chg="mod">
          <ac:chgData name="Mateo Lopera Cardona" userId="666b5d0666acd5eb" providerId="LiveId" clId="{662FE975-D15C-471E-B870-AF4199E23690}" dt="2025-02-27T02:46:16.592" v="2172" actId="14100"/>
          <ac:spMkLst>
            <pc:docMk/>
            <pc:sldMk cId="3353239388" sldId="272"/>
            <ac:spMk id="6" creationId="{57C55916-ED30-AB66-7CEB-33C70AEF2920}"/>
          </ac:spMkLst>
        </pc:spChg>
        <pc:spChg chg="add mod">
          <ac:chgData name="Mateo Lopera Cardona" userId="666b5d0666acd5eb" providerId="LiveId" clId="{662FE975-D15C-471E-B870-AF4199E23690}" dt="2025-02-28T03:20:16.871" v="3265" actId="20577"/>
          <ac:spMkLst>
            <pc:docMk/>
            <pc:sldMk cId="3353239388" sldId="272"/>
            <ac:spMk id="8" creationId="{269C85AB-3614-5074-172C-3C02665A2EBC}"/>
          </ac:spMkLst>
        </pc:spChg>
        <pc:spChg chg="add mod">
          <ac:chgData name="Mateo Lopera Cardona" userId="666b5d0666acd5eb" providerId="LiveId" clId="{662FE975-D15C-471E-B870-AF4199E23690}" dt="2025-02-27T02:49:11.234" v="2384" actId="1076"/>
          <ac:spMkLst>
            <pc:docMk/>
            <pc:sldMk cId="3353239388" sldId="272"/>
            <ac:spMk id="9" creationId="{2A7071DE-645B-78AC-6C40-02583C88FDBE}"/>
          </ac:spMkLst>
        </pc:spChg>
      </pc:sldChg>
      <pc:sldChg chg="addSp delSp modSp add mod">
        <pc:chgData name="Mateo Lopera Cardona" userId="666b5d0666acd5eb" providerId="LiveId" clId="{662FE975-D15C-471E-B870-AF4199E23690}" dt="2025-02-27T02:43:10.357" v="2069" actId="20577"/>
        <pc:sldMkLst>
          <pc:docMk/>
          <pc:sldMk cId="3706271298" sldId="273"/>
        </pc:sldMkLst>
        <pc:spChg chg="mod">
          <ac:chgData name="Mateo Lopera Cardona" userId="666b5d0666acd5eb" providerId="LiveId" clId="{662FE975-D15C-471E-B870-AF4199E23690}" dt="2025-02-27T02:42:17.141" v="1979" actId="20577"/>
          <ac:spMkLst>
            <pc:docMk/>
            <pc:sldMk cId="3706271298" sldId="273"/>
            <ac:spMk id="2" creationId="{8E1925A4-1E26-B038-B623-51743710F8C6}"/>
          </ac:spMkLst>
        </pc:spChg>
        <pc:spChg chg="add mod">
          <ac:chgData name="Mateo Lopera Cardona" userId="666b5d0666acd5eb" providerId="LiveId" clId="{662FE975-D15C-471E-B870-AF4199E23690}" dt="2025-02-27T02:43:10.357" v="2069" actId="20577"/>
          <ac:spMkLst>
            <pc:docMk/>
            <pc:sldMk cId="3706271298" sldId="273"/>
            <ac:spMk id="3" creationId="{AED63513-9504-166D-17D5-690504350E9B}"/>
          </ac:spMkLst>
        </pc:spChg>
      </pc:sldChg>
      <pc:sldChg chg="addSp delSp modSp add mod">
        <pc:chgData name="Mateo Lopera Cardona" userId="666b5d0666acd5eb" providerId="LiveId" clId="{662FE975-D15C-471E-B870-AF4199E23690}" dt="2025-02-27T03:30:40.401" v="2466" actId="1076"/>
        <pc:sldMkLst>
          <pc:docMk/>
          <pc:sldMk cId="989877290" sldId="274"/>
        </pc:sldMkLst>
        <pc:spChg chg="mod">
          <ac:chgData name="Mateo Lopera Cardona" userId="666b5d0666acd5eb" providerId="LiveId" clId="{662FE975-D15C-471E-B870-AF4199E23690}" dt="2025-02-27T03:20:00.679" v="2460" actId="20577"/>
          <ac:spMkLst>
            <pc:docMk/>
            <pc:sldMk cId="989877290" sldId="274"/>
            <ac:spMk id="2" creationId="{66DD043F-5E08-80D3-7ADD-B6156743EFC8}"/>
          </ac:spMkLst>
        </pc:spChg>
        <pc:picChg chg="add mod">
          <ac:chgData name="Mateo Lopera Cardona" userId="666b5d0666acd5eb" providerId="LiveId" clId="{662FE975-D15C-471E-B870-AF4199E23690}" dt="2025-02-27T03:30:40.401" v="2466" actId="1076"/>
          <ac:picMkLst>
            <pc:docMk/>
            <pc:sldMk cId="989877290" sldId="274"/>
            <ac:picMk id="5" creationId="{174557BC-9B07-8ECC-9572-1156849BC3C8}"/>
          </ac:picMkLst>
        </pc:picChg>
      </pc:sldChg>
      <pc:sldChg chg="modSp add mod">
        <pc:chgData name="Mateo Lopera Cardona" userId="666b5d0666acd5eb" providerId="LiveId" clId="{662FE975-D15C-471E-B870-AF4199E23690}" dt="2025-02-27T03:31:57.839" v="2475" actId="20577"/>
        <pc:sldMkLst>
          <pc:docMk/>
          <pc:sldMk cId="1023270612" sldId="275"/>
        </pc:sldMkLst>
        <pc:spChg chg="mod">
          <ac:chgData name="Mateo Lopera Cardona" userId="666b5d0666acd5eb" providerId="LiveId" clId="{662FE975-D15C-471E-B870-AF4199E23690}" dt="2025-02-27T03:31:57.839" v="2475" actId="20577"/>
          <ac:spMkLst>
            <pc:docMk/>
            <pc:sldMk cId="1023270612" sldId="275"/>
            <ac:spMk id="2" creationId="{E35D24B6-4339-DF26-16C7-C09031976C60}"/>
          </ac:spMkLst>
        </pc:spChg>
      </pc:sldChg>
      <pc:sldChg chg="addSp delSp modSp add mod">
        <pc:chgData name="Mateo Lopera Cardona" userId="666b5d0666acd5eb" providerId="LiveId" clId="{662FE975-D15C-471E-B870-AF4199E23690}" dt="2025-02-27T03:39:52.331" v="2681" actId="1076"/>
        <pc:sldMkLst>
          <pc:docMk/>
          <pc:sldMk cId="931507905" sldId="276"/>
        </pc:sldMkLst>
        <pc:spChg chg="mod">
          <ac:chgData name="Mateo Lopera Cardona" userId="666b5d0666acd5eb" providerId="LiveId" clId="{662FE975-D15C-471E-B870-AF4199E23690}" dt="2025-02-27T03:32:41.866" v="2497" actId="20577"/>
          <ac:spMkLst>
            <pc:docMk/>
            <pc:sldMk cId="931507905" sldId="276"/>
            <ac:spMk id="2" creationId="{CEFE439C-5A27-13AD-5900-15080EF7022F}"/>
          </ac:spMkLst>
        </pc:spChg>
        <pc:spChg chg="add mod">
          <ac:chgData name="Mateo Lopera Cardona" userId="666b5d0666acd5eb" providerId="LiveId" clId="{662FE975-D15C-471E-B870-AF4199E23690}" dt="2025-02-27T03:39:52.331" v="2681" actId="1076"/>
          <ac:spMkLst>
            <pc:docMk/>
            <pc:sldMk cId="931507905" sldId="276"/>
            <ac:spMk id="4" creationId="{4AA8A44D-9454-38AC-B499-5A8BE35B60F2}"/>
          </ac:spMkLst>
        </pc:spChg>
        <pc:spChg chg="add mod">
          <ac:chgData name="Mateo Lopera Cardona" userId="666b5d0666acd5eb" providerId="LiveId" clId="{662FE975-D15C-471E-B870-AF4199E23690}" dt="2025-02-27T03:39:52.331" v="2681" actId="1076"/>
          <ac:spMkLst>
            <pc:docMk/>
            <pc:sldMk cId="931507905" sldId="276"/>
            <ac:spMk id="6" creationId="{CDD2B9CE-556C-F330-2925-E784B9506617}"/>
          </ac:spMkLst>
        </pc:spChg>
        <pc:spChg chg="add mod">
          <ac:chgData name="Mateo Lopera Cardona" userId="666b5d0666acd5eb" providerId="LiveId" clId="{662FE975-D15C-471E-B870-AF4199E23690}" dt="2025-02-27T03:39:52.331" v="2681" actId="1076"/>
          <ac:spMkLst>
            <pc:docMk/>
            <pc:sldMk cId="931507905" sldId="276"/>
            <ac:spMk id="7" creationId="{6E3B4522-3AC7-C278-6695-13E6BBE3BAEA}"/>
          </ac:spMkLst>
        </pc:spChg>
        <pc:spChg chg="add mod">
          <ac:chgData name="Mateo Lopera Cardona" userId="666b5d0666acd5eb" providerId="LiveId" clId="{662FE975-D15C-471E-B870-AF4199E23690}" dt="2025-02-27T03:39:52.331" v="2681" actId="1076"/>
          <ac:spMkLst>
            <pc:docMk/>
            <pc:sldMk cId="931507905" sldId="276"/>
            <ac:spMk id="8" creationId="{057E7B8A-B47F-A912-E9DA-ED6CE614EF5B}"/>
          </ac:spMkLst>
        </pc:spChg>
        <pc:spChg chg="add mod">
          <ac:chgData name="Mateo Lopera Cardona" userId="666b5d0666acd5eb" providerId="LiveId" clId="{662FE975-D15C-471E-B870-AF4199E23690}" dt="2025-02-27T03:39:52.331" v="2681" actId="1076"/>
          <ac:spMkLst>
            <pc:docMk/>
            <pc:sldMk cId="931507905" sldId="276"/>
            <ac:spMk id="9" creationId="{BF585C1C-E323-31D6-CF39-FB7B491151A7}"/>
          </ac:spMkLst>
        </pc:spChg>
      </pc:sldChg>
      <pc:sldChg chg="new del">
        <pc:chgData name="Mateo Lopera Cardona" userId="666b5d0666acd5eb" providerId="LiveId" clId="{662FE975-D15C-471E-B870-AF4199E23690}" dt="2025-02-27T03:40:13.510" v="2683" actId="47"/>
        <pc:sldMkLst>
          <pc:docMk/>
          <pc:sldMk cId="1465790939" sldId="277"/>
        </pc:sldMkLst>
      </pc:sldChg>
      <pc:sldChg chg="addSp delSp modSp add mod">
        <pc:chgData name="Mateo Lopera Cardona" userId="666b5d0666acd5eb" providerId="LiveId" clId="{662FE975-D15C-471E-B870-AF4199E23690}" dt="2025-02-28T04:40:07.888" v="3804" actId="20577"/>
        <pc:sldMkLst>
          <pc:docMk/>
          <pc:sldMk cId="1500979341" sldId="277"/>
        </pc:sldMkLst>
        <pc:spChg chg="mod">
          <ac:chgData name="Mateo Lopera Cardona" userId="666b5d0666acd5eb" providerId="LiveId" clId="{662FE975-D15C-471E-B870-AF4199E23690}" dt="2025-02-27T03:40:24.338" v="2702" actId="20577"/>
          <ac:spMkLst>
            <pc:docMk/>
            <pc:sldMk cId="1500979341" sldId="277"/>
            <ac:spMk id="2" creationId="{90A1F4A3-2D58-C23F-ADE3-6ADFA0C59953}"/>
          </ac:spMkLst>
        </pc:spChg>
        <pc:spChg chg="add mod">
          <ac:chgData name="Mateo Lopera Cardona" userId="666b5d0666acd5eb" providerId="LiveId" clId="{662FE975-D15C-471E-B870-AF4199E23690}" dt="2025-02-28T04:40:07.888" v="3804" actId="20577"/>
          <ac:spMkLst>
            <pc:docMk/>
            <pc:sldMk cId="1500979341" sldId="277"/>
            <ac:spMk id="3" creationId="{97CDFD18-32FF-3563-94FD-911F2B1B97C0}"/>
          </ac:spMkLst>
        </pc:spChg>
      </pc:sldChg>
      <pc:sldChg chg="modSp add mod">
        <pc:chgData name="Mateo Lopera Cardona" userId="666b5d0666acd5eb" providerId="LiveId" clId="{662FE975-D15C-471E-B870-AF4199E23690}" dt="2025-02-27T12:41:51.407" v="3094" actId="1076"/>
        <pc:sldMkLst>
          <pc:docMk/>
          <pc:sldMk cId="2096369202" sldId="278"/>
        </pc:sldMkLst>
        <pc:spChg chg="mod">
          <ac:chgData name="Mateo Lopera Cardona" userId="666b5d0666acd5eb" providerId="LiveId" clId="{662FE975-D15C-471E-B870-AF4199E23690}" dt="2025-02-27T12:41:45.209" v="3093" actId="1076"/>
          <ac:spMkLst>
            <pc:docMk/>
            <pc:sldMk cId="2096369202" sldId="278"/>
            <ac:spMk id="2" creationId="{7DF26EA1-4C9A-692B-3F0A-CC6CC817006F}"/>
          </ac:spMkLst>
        </pc:spChg>
        <pc:spChg chg="mod">
          <ac:chgData name="Mateo Lopera Cardona" userId="666b5d0666acd5eb" providerId="LiveId" clId="{662FE975-D15C-471E-B870-AF4199E23690}" dt="2025-02-27T12:41:51.407" v="3094" actId="1076"/>
          <ac:spMkLst>
            <pc:docMk/>
            <pc:sldMk cId="2096369202" sldId="278"/>
            <ac:spMk id="4" creationId="{CDD9608B-75A0-6C01-9904-A78A1413BB26}"/>
          </ac:spMkLst>
        </pc:spChg>
      </pc:sldChg>
      <pc:sldChg chg="modSp add mod ord">
        <pc:chgData name="Mateo Lopera Cardona" userId="666b5d0666acd5eb" providerId="LiveId" clId="{662FE975-D15C-471E-B870-AF4199E23690}" dt="2025-02-28T04:39:36.423" v="3782" actId="20577"/>
        <pc:sldMkLst>
          <pc:docMk/>
          <pc:sldMk cId="2059555536" sldId="279"/>
        </pc:sldMkLst>
        <pc:spChg chg="mod">
          <ac:chgData name="Mateo Lopera Cardona" userId="666b5d0666acd5eb" providerId="LiveId" clId="{662FE975-D15C-471E-B870-AF4199E23690}" dt="2025-02-28T04:11:31.164" v="3393" actId="20577"/>
          <ac:spMkLst>
            <pc:docMk/>
            <pc:sldMk cId="2059555536" sldId="279"/>
            <ac:spMk id="2" creationId="{7DA0577C-246F-0F53-ACCD-CAC419689F01}"/>
          </ac:spMkLst>
        </pc:spChg>
        <pc:spChg chg="mod">
          <ac:chgData name="Mateo Lopera Cardona" userId="666b5d0666acd5eb" providerId="LiveId" clId="{662FE975-D15C-471E-B870-AF4199E23690}" dt="2025-02-28T04:39:36.423" v="3782" actId="20577"/>
          <ac:spMkLst>
            <pc:docMk/>
            <pc:sldMk cId="2059555536" sldId="279"/>
            <ac:spMk id="4" creationId="{769FDD60-BCEF-111A-D2E8-CDC957C19ED3}"/>
          </ac:spMkLst>
        </pc:spChg>
      </pc:sldChg>
      <pc:sldChg chg="modSp add mod">
        <pc:chgData name="Mateo Lopera Cardona" userId="666b5d0666acd5eb" providerId="LiveId" clId="{662FE975-D15C-471E-B870-AF4199E23690}" dt="2025-02-28T04:31:26.698" v="3480" actId="20577"/>
        <pc:sldMkLst>
          <pc:docMk/>
          <pc:sldMk cId="1306409934" sldId="280"/>
        </pc:sldMkLst>
        <pc:spChg chg="mod">
          <ac:chgData name="Mateo Lopera Cardona" userId="666b5d0666acd5eb" providerId="LiveId" clId="{662FE975-D15C-471E-B870-AF4199E23690}" dt="2025-02-28T04:30:59" v="3457" actId="20577"/>
          <ac:spMkLst>
            <pc:docMk/>
            <pc:sldMk cId="1306409934" sldId="280"/>
            <ac:spMk id="2" creationId="{C9F1609B-C3D4-9CA5-60DE-C34DDAE99C98}"/>
          </ac:spMkLst>
        </pc:spChg>
        <pc:spChg chg="mod">
          <ac:chgData name="Mateo Lopera Cardona" userId="666b5d0666acd5eb" providerId="LiveId" clId="{662FE975-D15C-471E-B870-AF4199E23690}" dt="2025-02-28T04:31:26.698" v="3480" actId="20577"/>
          <ac:spMkLst>
            <pc:docMk/>
            <pc:sldMk cId="1306409934" sldId="280"/>
            <ac:spMk id="3" creationId="{EDF1EA46-4F2A-50BB-592D-9E2DAE144988}"/>
          </ac:spMkLst>
        </pc:spChg>
      </pc:sldChg>
      <pc:sldChg chg="addSp modSp add mod">
        <pc:chgData name="Mateo Lopera Cardona" userId="666b5d0666acd5eb" providerId="LiveId" clId="{662FE975-D15C-471E-B870-AF4199E23690}" dt="2025-02-28T04:36:19.636" v="3673" actId="1076"/>
        <pc:sldMkLst>
          <pc:docMk/>
          <pc:sldMk cId="1583047882" sldId="281"/>
        </pc:sldMkLst>
        <pc:spChg chg="mod">
          <ac:chgData name="Mateo Lopera Cardona" userId="666b5d0666acd5eb" providerId="LiveId" clId="{662FE975-D15C-471E-B870-AF4199E23690}" dt="2025-02-28T04:33:00.855" v="3531" actId="1076"/>
          <ac:spMkLst>
            <pc:docMk/>
            <pc:sldMk cId="1583047882" sldId="281"/>
            <ac:spMk id="2" creationId="{242A1060-3745-D31F-70ED-086C9B125610}"/>
          </ac:spMkLst>
        </pc:spChg>
        <pc:spChg chg="mod">
          <ac:chgData name="Mateo Lopera Cardona" userId="666b5d0666acd5eb" providerId="LiveId" clId="{662FE975-D15C-471E-B870-AF4199E23690}" dt="2025-02-28T04:36:19.636" v="3673" actId="1076"/>
          <ac:spMkLst>
            <pc:docMk/>
            <pc:sldMk cId="1583047882" sldId="281"/>
            <ac:spMk id="3" creationId="{6FA579AD-0148-9C17-DAC8-0F3C9ADED024}"/>
          </ac:spMkLst>
        </pc:spChg>
        <pc:spChg chg="add mod">
          <ac:chgData name="Mateo Lopera Cardona" userId="666b5d0666acd5eb" providerId="LiveId" clId="{662FE975-D15C-471E-B870-AF4199E23690}" dt="2025-02-28T04:36:09.288" v="3672" actId="122"/>
          <ac:spMkLst>
            <pc:docMk/>
            <pc:sldMk cId="1583047882" sldId="281"/>
            <ac:spMk id="4" creationId="{7F2A4708-3CEB-FD11-FB3E-AA7AA8567E5D}"/>
          </ac:spMkLst>
        </pc:spChg>
      </pc:sldChg>
      <pc:sldChg chg="delSp modSp add mod">
        <pc:chgData name="Mateo Lopera Cardona" userId="666b5d0666acd5eb" providerId="LiveId" clId="{662FE975-D15C-471E-B870-AF4199E23690}" dt="2025-02-28T04:38:08.060" v="3767" actId="207"/>
        <pc:sldMkLst>
          <pc:docMk/>
          <pc:sldMk cId="2974677494" sldId="282"/>
        </pc:sldMkLst>
        <pc:spChg chg="mod">
          <ac:chgData name="Mateo Lopera Cardona" userId="666b5d0666acd5eb" providerId="LiveId" clId="{662FE975-D15C-471E-B870-AF4199E23690}" dt="2025-02-28T04:37:10.867" v="3689" actId="1076"/>
          <ac:spMkLst>
            <pc:docMk/>
            <pc:sldMk cId="2974677494" sldId="282"/>
            <ac:spMk id="2" creationId="{50B004AA-3180-DFA7-18B8-E35570BFD083}"/>
          </ac:spMkLst>
        </pc:spChg>
        <pc:spChg chg="mod">
          <ac:chgData name="Mateo Lopera Cardona" userId="666b5d0666acd5eb" providerId="LiveId" clId="{662FE975-D15C-471E-B870-AF4199E23690}" dt="2025-02-28T04:38:08.060" v="3767" actId="207"/>
          <ac:spMkLst>
            <pc:docMk/>
            <pc:sldMk cId="2974677494" sldId="282"/>
            <ac:spMk id="3" creationId="{D68B3BDC-DC9B-44F2-8CAD-52BC0D00F752}"/>
          </ac:spMkLst>
        </pc:spChg>
      </pc:sldChg>
      <pc:sldChg chg="addSp delSp modSp add mod">
        <pc:chgData name="Mateo Lopera Cardona" userId="666b5d0666acd5eb" providerId="LiveId" clId="{662FE975-D15C-471E-B870-AF4199E23690}" dt="2025-02-28T04:47:17.858" v="3830"/>
        <pc:sldMkLst>
          <pc:docMk/>
          <pc:sldMk cId="2618533231" sldId="283"/>
        </pc:sldMkLst>
        <pc:spChg chg="mod">
          <ac:chgData name="Mateo Lopera Cardona" userId="666b5d0666acd5eb" providerId="LiveId" clId="{662FE975-D15C-471E-B870-AF4199E23690}" dt="2025-02-28T04:46:27.366" v="3824" actId="20577"/>
          <ac:spMkLst>
            <pc:docMk/>
            <pc:sldMk cId="2618533231" sldId="283"/>
            <ac:spMk id="2" creationId="{F402FD7B-D1A3-84F4-EB90-1D2361B5C74D}"/>
          </ac:spMkLst>
        </pc:spChg>
        <pc:picChg chg="add mod">
          <ac:chgData name="Mateo Lopera Cardona" userId="666b5d0666acd5eb" providerId="LiveId" clId="{662FE975-D15C-471E-B870-AF4199E23690}" dt="2025-02-28T04:47:15.148" v="3829" actId="1076"/>
          <ac:picMkLst>
            <pc:docMk/>
            <pc:sldMk cId="2618533231" sldId="283"/>
            <ac:picMk id="2050" creationId="{63F1896C-327A-CA8B-2F5C-DB0C723ACC8E}"/>
          </ac:picMkLst>
        </pc:picChg>
        <pc:picChg chg="add mod">
          <ac:chgData name="Mateo Lopera Cardona" userId="666b5d0666acd5eb" providerId="LiveId" clId="{662FE975-D15C-471E-B870-AF4199E23690}" dt="2025-02-28T04:47:15.148" v="3829" actId="1076"/>
          <ac:picMkLst>
            <pc:docMk/>
            <pc:sldMk cId="2618533231" sldId="283"/>
            <ac:picMk id="2051" creationId="{08B5FC57-16C7-7C3A-DC65-93586A037C66}"/>
          </ac:picMkLst>
        </pc:picChg>
        <pc:picChg chg="add mod">
          <ac:chgData name="Mateo Lopera Cardona" userId="666b5d0666acd5eb" providerId="LiveId" clId="{662FE975-D15C-471E-B870-AF4199E23690}" dt="2025-02-28T04:47:15.148" v="3829" actId="1076"/>
          <ac:picMkLst>
            <pc:docMk/>
            <pc:sldMk cId="2618533231" sldId="283"/>
            <ac:picMk id="2052" creationId="{989AB3A4-BA3A-A298-FB54-A8336BF740B8}"/>
          </ac:picMkLst>
        </pc:picChg>
      </pc:sldChg>
      <pc:sldChg chg="new del">
        <pc:chgData name="Mateo Lopera Cardona" userId="666b5d0666acd5eb" providerId="LiveId" clId="{662FE975-D15C-471E-B870-AF4199E23690}" dt="2025-02-28T04:46:15.715" v="3806" actId="47"/>
        <pc:sldMkLst>
          <pc:docMk/>
          <pc:sldMk cId="3641930222" sldId="283"/>
        </pc:sldMkLst>
      </pc:sldChg>
      <pc:sldChg chg="addSp delSp modSp add mod">
        <pc:chgData name="Mateo Lopera Cardona" userId="666b5d0666acd5eb" providerId="LiveId" clId="{662FE975-D15C-471E-B870-AF4199E23690}" dt="2025-02-28T04:49:12.226" v="3854" actId="1076"/>
        <pc:sldMkLst>
          <pc:docMk/>
          <pc:sldMk cId="1293605066" sldId="284"/>
        </pc:sldMkLst>
        <pc:spChg chg="mod">
          <ac:chgData name="Mateo Lopera Cardona" userId="666b5d0666acd5eb" providerId="LiveId" clId="{662FE975-D15C-471E-B870-AF4199E23690}" dt="2025-02-28T04:47:28.095" v="3836" actId="20577"/>
          <ac:spMkLst>
            <pc:docMk/>
            <pc:sldMk cId="1293605066" sldId="284"/>
            <ac:spMk id="2" creationId="{3EE2152B-A451-5E93-EF0A-500A03B23781}"/>
          </ac:spMkLst>
        </pc:spChg>
        <pc:picChg chg="add mod">
          <ac:chgData name="Mateo Lopera Cardona" userId="666b5d0666acd5eb" providerId="LiveId" clId="{662FE975-D15C-471E-B870-AF4199E23690}" dt="2025-02-28T04:49:12.226" v="3854" actId="1076"/>
          <ac:picMkLst>
            <pc:docMk/>
            <pc:sldMk cId="1293605066" sldId="284"/>
            <ac:picMk id="3074" creationId="{1C7FCA1B-DFCC-6A53-4544-69211A33B35E}"/>
          </ac:picMkLst>
        </pc:picChg>
        <pc:picChg chg="add mod">
          <ac:chgData name="Mateo Lopera Cardona" userId="666b5d0666acd5eb" providerId="LiveId" clId="{662FE975-D15C-471E-B870-AF4199E23690}" dt="2025-02-28T04:49:12.226" v="3854" actId="1076"/>
          <ac:picMkLst>
            <pc:docMk/>
            <pc:sldMk cId="1293605066" sldId="284"/>
            <ac:picMk id="3075" creationId="{1D432566-4D8E-B01C-5281-09B9CD631372}"/>
          </ac:picMkLst>
        </pc:picChg>
        <pc:picChg chg="add mod">
          <ac:chgData name="Mateo Lopera Cardona" userId="666b5d0666acd5eb" providerId="LiveId" clId="{662FE975-D15C-471E-B870-AF4199E23690}" dt="2025-02-28T04:49:12.226" v="3854" actId="1076"/>
          <ac:picMkLst>
            <pc:docMk/>
            <pc:sldMk cId="1293605066" sldId="284"/>
            <ac:picMk id="3076" creationId="{FFBCC76F-8915-F4D3-FA94-69482E8B346E}"/>
          </ac:picMkLst>
        </pc:picChg>
        <pc:picChg chg="add mod">
          <ac:chgData name="Mateo Lopera Cardona" userId="666b5d0666acd5eb" providerId="LiveId" clId="{662FE975-D15C-471E-B870-AF4199E23690}" dt="2025-02-28T04:49:12.226" v="3854" actId="1076"/>
          <ac:picMkLst>
            <pc:docMk/>
            <pc:sldMk cId="1293605066" sldId="284"/>
            <ac:picMk id="3077" creationId="{94DF86EB-7071-C2A9-D453-F9403189EDAF}"/>
          </ac:picMkLst>
        </pc:picChg>
      </pc:sldChg>
      <pc:sldChg chg="addSp delSp modSp add mod">
        <pc:chgData name="Mateo Lopera Cardona" userId="666b5d0666acd5eb" providerId="LiveId" clId="{662FE975-D15C-471E-B870-AF4199E23690}" dt="2025-03-01T15:34:17.369" v="3871"/>
        <pc:sldMkLst>
          <pc:docMk/>
          <pc:sldMk cId="2851296173" sldId="285"/>
        </pc:sldMkLst>
        <pc:spChg chg="mod">
          <ac:chgData name="Mateo Lopera Cardona" userId="666b5d0666acd5eb" providerId="LiveId" clId="{662FE975-D15C-471E-B870-AF4199E23690}" dt="2025-03-01T15:33:45.936" v="3869" actId="20577"/>
          <ac:spMkLst>
            <pc:docMk/>
            <pc:sldMk cId="2851296173" sldId="285"/>
            <ac:spMk id="2" creationId="{F3460260-29BC-EF30-42B8-FB134F3D6BA5}"/>
          </ac:spMkLst>
        </pc:spChg>
        <pc:picChg chg="add">
          <ac:chgData name="Mateo Lopera Cardona" userId="666b5d0666acd5eb" providerId="LiveId" clId="{662FE975-D15C-471E-B870-AF4199E23690}" dt="2025-03-01T15:34:17.369" v="3871"/>
          <ac:picMkLst>
            <pc:docMk/>
            <pc:sldMk cId="2851296173" sldId="285"/>
            <ac:picMk id="4098" creationId="{43E3C5D1-6CAD-BCBC-CEEB-EB56E94862A2}"/>
          </ac:picMkLst>
        </pc:picChg>
      </pc:sldChg>
      <pc:sldChg chg="modSp new del mod">
        <pc:chgData name="Mateo Lopera Cardona" userId="666b5d0666acd5eb" providerId="LiveId" clId="{662FE975-D15C-471E-B870-AF4199E23690}" dt="2025-03-05T02:08:43.326" v="3927" actId="680"/>
        <pc:sldMkLst>
          <pc:docMk/>
          <pc:sldMk cId="2712732833" sldId="286"/>
        </pc:sldMkLst>
        <pc:spChg chg="mod">
          <ac:chgData name="Mateo Lopera Cardona" userId="666b5d0666acd5eb" providerId="LiveId" clId="{662FE975-D15C-471E-B870-AF4199E23690}" dt="2025-03-05T02:08:42.949" v="3926" actId="5793"/>
          <ac:spMkLst>
            <pc:docMk/>
            <pc:sldMk cId="2712732833" sldId="286"/>
            <ac:spMk id="3" creationId="{A8148F7C-9894-5492-9569-649D6D0B183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64C45-124D-4D95-82C0-9D4888E41BF5}" type="datetimeFigureOut">
              <a:rPr lang="es-CO" smtClean="0"/>
              <a:t>26/02/2025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5F6CB-03E5-4D1C-A1A4-198548E9DD6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5964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BE1014-B5CF-4C9B-78CD-DF4D65C828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BB4F51-FD2D-268A-6384-0AE51BA0F1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A6DB6F-59DB-E7F6-BF5A-BBF9B12A3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E281-D4A3-454A-BC44-9E620AD75DC4}" type="datetimeFigureOut">
              <a:rPr lang="es-CO" smtClean="0"/>
              <a:t>26/02/2025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4BE215-43A0-7E64-7055-E207B2AD2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85231C-BFE4-C779-B117-CCC721715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5E991-93CF-40CD-BC70-3F3994FD435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23962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7A9CEA-E01C-1DAE-1EA9-4DD680313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CE2A0F3-A193-1628-409E-E11A53A116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EF8AF4-1EA4-4290-8C6F-3ED7E8A1F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E281-D4A3-454A-BC44-9E620AD75DC4}" type="datetimeFigureOut">
              <a:rPr lang="es-CO" smtClean="0"/>
              <a:t>26/02/2025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86289E-068F-B843-EDB2-F7A2BF9E8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238520-5393-54D0-D382-1E3999FE1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5E991-93CF-40CD-BC70-3F3994FD435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8871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2D0B97D-ED3C-CA2C-8FB7-9DF15422EC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C24C044-23EE-05BF-6EB7-D2A145A8B5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B60E3E-BD05-6F03-5AF7-263DB6E21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E281-D4A3-454A-BC44-9E620AD75DC4}" type="datetimeFigureOut">
              <a:rPr lang="es-CO" smtClean="0"/>
              <a:t>26/02/2025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6456FF-9853-B241-B600-E5AD4B07D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A9090A-3605-20D2-73DF-E9ACF52E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5E991-93CF-40CD-BC70-3F3994FD435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117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856E0C-4733-66C9-2FEE-55E0AA40B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2DCE76-BA58-A56D-5DB5-43295CEE8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51CE73-640E-41BD-335A-97536C887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E281-D4A3-454A-BC44-9E620AD75DC4}" type="datetimeFigureOut">
              <a:rPr lang="es-CO" smtClean="0"/>
              <a:t>26/02/2025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4EB5DD-1041-7720-9226-0F9C79801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2CF6F0-1E3F-4B3A-5217-DF940F5D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5E991-93CF-40CD-BC70-3F3994FD435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7992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A073BD-B304-C34A-A6D5-A76A1FFD3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6A5A13-3DE3-729C-6512-039D83BB7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EF6234-58AB-B832-94FE-02CB06F2F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E281-D4A3-454A-BC44-9E620AD75DC4}" type="datetimeFigureOut">
              <a:rPr lang="es-CO" smtClean="0"/>
              <a:t>26/02/2025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8A7A7B-C7E2-6E01-1348-38DA79A3F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CE5B48-850A-CC07-E89B-29F9C953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5E991-93CF-40CD-BC70-3F3994FD435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66289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69888F-4738-78C4-63ED-03F928582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C758FE-D48F-EF46-C595-0BD04896D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825726B-C8C7-EAD7-1CFA-F6F661B87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877186-E853-48D1-95E3-D132BDE59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E281-D4A3-454A-BC44-9E620AD75DC4}" type="datetimeFigureOut">
              <a:rPr lang="es-CO" smtClean="0"/>
              <a:t>26/02/2025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243B00F-CDD9-7CC3-58F3-9FAA4E296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4B3B62-C1D4-36F4-6267-C79C21F69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5E991-93CF-40CD-BC70-3F3994FD435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3156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11063A-0A22-6071-C101-9A2366813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86AFD3-D4D7-EE75-6555-8F5B3B5E2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DB8BA8D-B489-90C8-9FA5-30711411D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110815E-61F2-3C15-A2B7-B71F543756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2CEB0B3-59B5-62F0-21D9-132DF165FC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49A0C8B-BE99-0CD9-38B8-C2EBBEA53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E281-D4A3-454A-BC44-9E620AD75DC4}" type="datetimeFigureOut">
              <a:rPr lang="es-CO" smtClean="0"/>
              <a:t>26/02/2025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27EBD22-DB36-DB15-4225-EE631A177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95D164C-4AB9-13F7-E465-928D6B503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5E991-93CF-40CD-BC70-3F3994FD435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7759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3B2358-9796-EDE5-7758-679F4BAE5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6DD723-FFA3-4E4B-8F7C-F364DE3E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E281-D4A3-454A-BC44-9E620AD75DC4}" type="datetimeFigureOut">
              <a:rPr lang="es-CO" smtClean="0"/>
              <a:t>26/02/2025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9850782-FF32-BFD0-F743-A59D120B6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2991EBB-7A5C-F149-5626-1BB9D3F47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5E991-93CF-40CD-BC70-3F3994FD435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83447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D8A4F21-AD23-9342-EC3D-1507C656B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E281-D4A3-454A-BC44-9E620AD75DC4}" type="datetimeFigureOut">
              <a:rPr lang="es-CO" smtClean="0"/>
              <a:t>26/02/2025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E892109-10A0-DC55-A12B-3ABE89C7C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4FD1691-4912-33B2-12CD-6E7CF2CC5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5E991-93CF-40CD-BC70-3F3994FD435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6164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8D198-93AB-AF8C-0474-A6B964675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13E1C1-1E6A-3DBF-0B3E-538CB66CE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4FD736-68A5-DDAF-24BB-6A7DB52543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38A90A-58FA-51DD-0DEE-62FAE628C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E281-D4A3-454A-BC44-9E620AD75DC4}" type="datetimeFigureOut">
              <a:rPr lang="es-CO" smtClean="0"/>
              <a:t>26/02/2025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CD4E3E-0C14-1340-2336-8A319337A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6B01C20-78D5-8461-1E6C-7A81C3DA9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5E991-93CF-40CD-BC70-3F3994FD435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7181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452A2B-688F-0AC7-7956-F36768564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5A94929-4E43-1097-476D-39D4357D3D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F86E8FB-8B57-EDF3-DA2E-34752930F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4DC5A9F-C945-66A0-180A-F04C4F846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4E281-D4A3-454A-BC44-9E620AD75DC4}" type="datetimeFigureOut">
              <a:rPr lang="es-CO" smtClean="0"/>
              <a:t>26/02/2025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6CAB48-EEAD-B9E1-2D5D-54AE68E04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A56A10-CCAE-26D7-F17E-080878B71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5E991-93CF-40CD-BC70-3F3994FD435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77663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ED4DCA4-A30C-4F76-4B65-9ED66361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940891B-4AC6-D1EC-3A98-B432EBC10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605D3F-869D-CBA3-8BDD-E3CBE00690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D74E281-D4A3-454A-BC44-9E620AD75DC4}" type="datetimeFigureOut">
              <a:rPr lang="es-CO" smtClean="0"/>
              <a:t>26/02/2025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A6CF22C-3E1D-B956-A304-939BAED71A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F05FF5-2EEE-502A-A661-1D77428C3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B5E991-93CF-40CD-BC70-3F3994FD435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2122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hyperlink" Target="https://es.vecteezy.com/arte-vectorial/24164695-banco-minimalista-y-plano-logo-vector-ilustracion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2D4E8B3D-877F-3EAC-73EF-5CDF6B447EA2}"/>
              </a:ext>
            </a:extLst>
          </p:cNvPr>
          <p:cNvSpPr txBox="1"/>
          <p:nvPr/>
        </p:nvSpPr>
        <p:spPr>
          <a:xfrm>
            <a:off x="757382" y="5135418"/>
            <a:ext cx="8518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rgbClr val="074A5C"/>
                </a:solidFill>
              </a:rPr>
              <a:t>INTRODUCCIÓN A BASES DE DATOS</a:t>
            </a:r>
            <a:endParaRPr lang="es-CO" sz="4000" b="1" dirty="0">
              <a:solidFill>
                <a:srgbClr val="074A5C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86B427A-1C9B-D47A-316E-7182A274AA6C}"/>
              </a:ext>
            </a:extLst>
          </p:cNvPr>
          <p:cNvSpPr txBox="1"/>
          <p:nvPr/>
        </p:nvSpPr>
        <p:spPr>
          <a:xfrm>
            <a:off x="757382" y="5731163"/>
            <a:ext cx="668712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500" dirty="0">
                <a:solidFill>
                  <a:srgbClr val="074A5C"/>
                </a:solidFill>
                <a:latin typeface="Helvetica" pitchFamily="2" charset="0"/>
              </a:rPr>
              <a:t>Diplomado: Analítica de datos – Módulo 1</a:t>
            </a:r>
            <a:endParaRPr lang="es-CO" sz="2500" dirty="0">
              <a:solidFill>
                <a:srgbClr val="074A5C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841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5EF52-95E4-0080-31E9-BB7EBD1AA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5179344-C188-F741-ECD3-66A62A5AA0B1}"/>
              </a:ext>
            </a:extLst>
          </p:cNvPr>
          <p:cNvSpPr txBox="1"/>
          <p:nvPr/>
        </p:nvSpPr>
        <p:spPr>
          <a:xfrm>
            <a:off x="2427784" y="254706"/>
            <a:ext cx="7336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/>
              <a:t>EJEMPLOS DE TIPOS DE DATOS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2B7D84A-B110-492D-2969-F42A66AC3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437935"/>
              </p:ext>
            </p:extLst>
          </p:nvPr>
        </p:nvGraphicFramePr>
        <p:xfrm>
          <a:off x="1008610" y="1102052"/>
          <a:ext cx="10174780" cy="50901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087390">
                  <a:extLst>
                    <a:ext uri="{9D8B030D-6E8A-4147-A177-3AD203B41FA5}">
                      <a16:colId xmlns:a16="http://schemas.microsoft.com/office/drawing/2014/main" val="515347262"/>
                    </a:ext>
                  </a:extLst>
                </a:gridCol>
                <a:gridCol w="5087390">
                  <a:extLst>
                    <a:ext uri="{9D8B030D-6E8A-4147-A177-3AD203B41FA5}">
                      <a16:colId xmlns:a16="http://schemas.microsoft.com/office/drawing/2014/main" val="3767876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2800" dirty="0"/>
                        <a:t>Dato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2800" dirty="0"/>
                        <a:t>Tipo de dato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262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2800" dirty="0"/>
                        <a:t>Nombre empleado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28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4505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2800" dirty="0"/>
                        <a:t>Fecha de nacimiento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108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2800" dirty="0"/>
                        <a:t>Dirección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3593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2800" dirty="0"/>
                        <a:t>Ciudad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3794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2800" dirty="0"/>
                        <a:t>Salario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79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2800" dirty="0"/>
                        <a:t>Días de vacaciones acumulados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738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2800" dirty="0"/>
                        <a:t>Número de documento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32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sz="2800" dirty="0"/>
                        <a:t>Teléfono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O" sz="2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24583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403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8BB21-62C6-3400-E044-44B9B1B38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1E697A3-A048-222A-BE88-134BC7B93003}"/>
              </a:ext>
            </a:extLst>
          </p:cNvPr>
          <p:cNvSpPr txBox="1"/>
          <p:nvPr/>
        </p:nvSpPr>
        <p:spPr>
          <a:xfrm>
            <a:off x="1501115" y="2551837"/>
            <a:ext cx="91897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/>
              <a:t>DISEÑEMOS NUESTRA PRIMERA TABLA</a:t>
            </a:r>
          </a:p>
        </p:txBody>
      </p:sp>
    </p:spTree>
    <p:extLst>
      <p:ext uri="{BB962C8B-B14F-4D97-AF65-F5344CB8AC3E}">
        <p14:creationId xmlns:p14="http://schemas.microsoft.com/office/powerpoint/2010/main" val="35135951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FB474-8073-2723-4FC2-EC50C5ED8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7C8FDF9-B0C1-6767-23E0-9D59571E9958}"/>
              </a:ext>
            </a:extLst>
          </p:cNvPr>
          <p:cNvSpPr txBox="1"/>
          <p:nvPr/>
        </p:nvSpPr>
        <p:spPr>
          <a:xfrm>
            <a:off x="4474338" y="188204"/>
            <a:ext cx="32433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/>
              <a:t>RELACIONES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8A9022E-89FB-3808-5063-5732D86D370E}"/>
              </a:ext>
            </a:extLst>
          </p:cNvPr>
          <p:cNvSpPr/>
          <p:nvPr/>
        </p:nvSpPr>
        <p:spPr>
          <a:xfrm>
            <a:off x="218222" y="1906468"/>
            <a:ext cx="3555756" cy="22776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b="1" dirty="0"/>
              <a:t>Uno a uno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428A8F1D-9DF2-DD3B-1755-B10D13DC43E9}"/>
              </a:ext>
            </a:extLst>
          </p:cNvPr>
          <p:cNvSpPr/>
          <p:nvPr/>
        </p:nvSpPr>
        <p:spPr>
          <a:xfrm>
            <a:off x="8418022" y="1906466"/>
            <a:ext cx="3555756" cy="22776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b="1" dirty="0"/>
              <a:t>Muchos a muchos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2CC1225-30D7-48AA-F8B3-C25A346D3AB9}"/>
              </a:ext>
            </a:extLst>
          </p:cNvPr>
          <p:cNvSpPr/>
          <p:nvPr/>
        </p:nvSpPr>
        <p:spPr>
          <a:xfrm>
            <a:off x="4318122" y="1906467"/>
            <a:ext cx="3555756" cy="22776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b="1" dirty="0"/>
              <a:t>Uno a muchos</a:t>
            </a:r>
          </a:p>
        </p:txBody>
      </p:sp>
    </p:spTree>
    <p:extLst>
      <p:ext uri="{BB962C8B-B14F-4D97-AF65-F5344CB8AC3E}">
        <p14:creationId xmlns:p14="http://schemas.microsoft.com/office/powerpoint/2010/main" val="3568631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236E7-B83B-456F-8A74-0BA25E41A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DFF5D74-E66E-E19E-5E21-C191A75D9310}"/>
              </a:ext>
            </a:extLst>
          </p:cNvPr>
          <p:cNvSpPr txBox="1"/>
          <p:nvPr/>
        </p:nvSpPr>
        <p:spPr>
          <a:xfrm>
            <a:off x="4088078" y="188204"/>
            <a:ext cx="40158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/>
              <a:t>UNO A MUCHOS</a:t>
            </a:r>
          </a:p>
          <a:p>
            <a:pPr algn="ctr"/>
            <a:r>
              <a:rPr lang="es-CO" sz="4000" b="1" dirty="0"/>
              <a:t>ONE TO MANY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0A1A1601-873D-C985-C89C-44B02BDE30D1}"/>
              </a:ext>
            </a:extLst>
          </p:cNvPr>
          <p:cNvSpPr/>
          <p:nvPr/>
        </p:nvSpPr>
        <p:spPr>
          <a:xfrm>
            <a:off x="2088527" y="3431851"/>
            <a:ext cx="2947202" cy="13234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b="1" dirty="0"/>
              <a:t>Universidad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5658EAC-FDF1-47FE-77B5-041E40E4738E}"/>
              </a:ext>
            </a:extLst>
          </p:cNvPr>
          <p:cNvSpPr/>
          <p:nvPr/>
        </p:nvSpPr>
        <p:spPr>
          <a:xfrm>
            <a:off x="6532077" y="1867673"/>
            <a:ext cx="2947202" cy="13234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b="1" dirty="0"/>
              <a:t>Aula 1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0166B9F4-EFC6-8E0F-2C04-A419F44223EA}"/>
              </a:ext>
            </a:extLst>
          </p:cNvPr>
          <p:cNvSpPr/>
          <p:nvPr/>
        </p:nvSpPr>
        <p:spPr>
          <a:xfrm>
            <a:off x="6532077" y="3431851"/>
            <a:ext cx="2947202" cy="13234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b="1" dirty="0"/>
              <a:t>Aula 2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17391BA8-F7EA-DDFD-5C3F-241C9F79A514}"/>
              </a:ext>
            </a:extLst>
          </p:cNvPr>
          <p:cNvSpPr/>
          <p:nvPr/>
        </p:nvSpPr>
        <p:spPr>
          <a:xfrm>
            <a:off x="6532077" y="4996029"/>
            <a:ext cx="2947202" cy="13234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b="1" dirty="0"/>
              <a:t>Aula 3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A9E20223-B0D6-1554-9BED-8B4EA97A45E0}"/>
              </a:ext>
            </a:extLst>
          </p:cNvPr>
          <p:cNvCxnSpPr>
            <a:stCxn id="6" idx="3"/>
            <a:endCxn id="3" idx="1"/>
          </p:cNvCxnSpPr>
          <p:nvPr/>
        </p:nvCxnSpPr>
        <p:spPr>
          <a:xfrm flipV="1">
            <a:off x="5035729" y="2529393"/>
            <a:ext cx="1496348" cy="1564178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3B20B71-EA54-250E-5915-D66205812BCE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035729" y="4093571"/>
            <a:ext cx="1496348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1CAE127-EC7E-B3EC-D377-91DED3A0326A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5035729" y="4093571"/>
            <a:ext cx="1496348" cy="1564178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6838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B0E73-0678-4278-2581-786A458F3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1DFC204-3217-3595-0F7B-3EF548C57423}"/>
              </a:ext>
            </a:extLst>
          </p:cNvPr>
          <p:cNvSpPr txBox="1"/>
          <p:nvPr/>
        </p:nvSpPr>
        <p:spPr>
          <a:xfrm>
            <a:off x="3541454" y="213374"/>
            <a:ext cx="51090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/>
              <a:t>MUCHOS A MUCHOS</a:t>
            </a:r>
          </a:p>
          <a:p>
            <a:pPr algn="ctr"/>
            <a:r>
              <a:rPr lang="es-CO" sz="4000" b="1" dirty="0"/>
              <a:t>MANY TO MANY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73A44286-352F-933E-07F5-8C8C75DAC149}"/>
              </a:ext>
            </a:extLst>
          </p:cNvPr>
          <p:cNvSpPr/>
          <p:nvPr/>
        </p:nvSpPr>
        <p:spPr>
          <a:xfrm>
            <a:off x="6532077" y="1867673"/>
            <a:ext cx="2947202" cy="13234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b="1" dirty="0"/>
              <a:t>Diplomado Analítica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2EBE3735-36FA-EFC4-9F3E-2E00D191499E}"/>
              </a:ext>
            </a:extLst>
          </p:cNvPr>
          <p:cNvSpPr/>
          <p:nvPr/>
        </p:nvSpPr>
        <p:spPr>
          <a:xfrm>
            <a:off x="6532077" y="3431851"/>
            <a:ext cx="2947202" cy="13234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b="1" dirty="0"/>
              <a:t>Diplomado IA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5D42BAB-2ED4-FFE5-479C-D9C1FA229DE0}"/>
              </a:ext>
            </a:extLst>
          </p:cNvPr>
          <p:cNvSpPr/>
          <p:nvPr/>
        </p:nvSpPr>
        <p:spPr>
          <a:xfrm>
            <a:off x="6532077" y="4996029"/>
            <a:ext cx="2947202" cy="13234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b="1" dirty="0"/>
              <a:t>Diplomado Big Data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B42BD3A1-BEFD-642D-3D5E-A617A20B8552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5035729" y="2529393"/>
            <a:ext cx="1496348" cy="1564178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3F38BD76-3955-6273-46CC-9E666D92039A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5035729" y="4093571"/>
            <a:ext cx="1496348" cy="0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1DEE48C-A5D1-9612-6E14-816DF4D6CE0A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035729" y="4093571"/>
            <a:ext cx="1496348" cy="1564178"/>
          </a:xfrm>
          <a:prstGeom prst="lin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CC246B7-AB53-C2C2-A401-5E134B66A378}"/>
              </a:ext>
            </a:extLst>
          </p:cNvPr>
          <p:cNvSpPr/>
          <p:nvPr/>
        </p:nvSpPr>
        <p:spPr>
          <a:xfrm>
            <a:off x="2067853" y="1867673"/>
            <a:ext cx="2947202" cy="13234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b="1" dirty="0"/>
              <a:t>Estudiante 1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A29294F-4FE2-423F-59AA-4676AE150A23}"/>
              </a:ext>
            </a:extLst>
          </p:cNvPr>
          <p:cNvSpPr/>
          <p:nvPr/>
        </p:nvSpPr>
        <p:spPr>
          <a:xfrm>
            <a:off x="2067853" y="3431851"/>
            <a:ext cx="2947202" cy="13234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b="1" dirty="0"/>
              <a:t>Estudiante 2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A0F08A3E-8438-059F-9BF0-E6C6C1AD49E1}"/>
              </a:ext>
            </a:extLst>
          </p:cNvPr>
          <p:cNvSpPr/>
          <p:nvPr/>
        </p:nvSpPr>
        <p:spPr>
          <a:xfrm>
            <a:off x="2067853" y="4996029"/>
            <a:ext cx="2947202" cy="13234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b="1" dirty="0"/>
              <a:t>Estudiante 3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6544911-CBC9-3735-F66C-72979EAFDFA5}"/>
              </a:ext>
            </a:extLst>
          </p:cNvPr>
          <p:cNvCxnSpPr>
            <a:cxnSpLocks/>
            <a:stCxn id="4" idx="3"/>
            <a:endCxn id="3" idx="1"/>
          </p:cNvCxnSpPr>
          <p:nvPr/>
        </p:nvCxnSpPr>
        <p:spPr>
          <a:xfrm>
            <a:off x="5015055" y="2529393"/>
            <a:ext cx="1517022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809ACA49-4F54-DD9D-4A75-79E46096D9C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5015055" y="2529393"/>
            <a:ext cx="1517022" cy="3128355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F7AFE3F9-B548-EC4D-F698-4288E3D2D28F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5015055" y="5657749"/>
            <a:ext cx="1517022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305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1FDA2-B9B1-71FA-34D5-CA78A1D34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C516C06-548D-3A15-CB5F-CDADA388ED23}"/>
              </a:ext>
            </a:extLst>
          </p:cNvPr>
          <p:cNvSpPr txBox="1"/>
          <p:nvPr/>
        </p:nvSpPr>
        <p:spPr>
          <a:xfrm>
            <a:off x="4232324" y="213374"/>
            <a:ext cx="3103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000" b="1" dirty="0"/>
              <a:t>UNO A UNO</a:t>
            </a:r>
          </a:p>
          <a:p>
            <a:pPr algn="ctr"/>
            <a:r>
              <a:rPr lang="es-CO" sz="4000" b="1" dirty="0"/>
              <a:t>ONE TO ONE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9CC811D-8A23-8A05-2BCD-C45F37A0AB60}"/>
              </a:ext>
            </a:extLst>
          </p:cNvPr>
          <p:cNvSpPr/>
          <p:nvPr/>
        </p:nvSpPr>
        <p:spPr>
          <a:xfrm>
            <a:off x="2088527" y="3431851"/>
            <a:ext cx="2947202" cy="13234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b="1" dirty="0"/>
              <a:t>País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E49F737-7B68-10E9-D919-9BC22A3C3FFA}"/>
              </a:ext>
            </a:extLst>
          </p:cNvPr>
          <p:cNvSpPr/>
          <p:nvPr/>
        </p:nvSpPr>
        <p:spPr>
          <a:xfrm>
            <a:off x="6532077" y="3431851"/>
            <a:ext cx="2947202" cy="13234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b="1" dirty="0"/>
              <a:t>Capital</a:t>
            </a: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AF25BFA-148A-7FBA-4864-4C506F3BA737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035729" y="4093571"/>
            <a:ext cx="1496348" cy="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593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4A795-A4EA-C152-9B19-1151EB46B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AF643689-E707-7170-50DA-6ECBC80DB447}"/>
              </a:ext>
            </a:extLst>
          </p:cNvPr>
          <p:cNvSpPr/>
          <p:nvPr/>
        </p:nvSpPr>
        <p:spPr>
          <a:xfrm>
            <a:off x="1279548" y="1548496"/>
            <a:ext cx="4471011" cy="471652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endParaRPr lang="es-CO" sz="2400" b="1" dirty="0"/>
          </a:p>
          <a:p>
            <a:endParaRPr lang="es-CO" sz="2400" b="1" dirty="0"/>
          </a:p>
          <a:p>
            <a:endParaRPr lang="es-CO" sz="2400" b="1" dirty="0"/>
          </a:p>
          <a:p>
            <a:pPr marL="457200" indent="-457200">
              <a:buFontTx/>
              <a:buChar char="-"/>
            </a:pPr>
            <a:endParaRPr lang="es-CO" sz="2400" dirty="0"/>
          </a:p>
          <a:p>
            <a:pPr marL="457200" indent="-457200">
              <a:buFontTx/>
              <a:buChar char="-"/>
            </a:pPr>
            <a:r>
              <a:rPr lang="es-CO" sz="2400" dirty="0"/>
              <a:t>Información estructurada y organizada</a:t>
            </a:r>
          </a:p>
          <a:p>
            <a:pPr marL="457200" indent="-457200">
              <a:buFontTx/>
              <a:buChar char="-"/>
            </a:pPr>
            <a:r>
              <a:rPr lang="es-CO" sz="2400" dirty="0"/>
              <a:t>Relaciones definidas entre tablas</a:t>
            </a:r>
          </a:p>
          <a:p>
            <a:pPr marL="457200" indent="-457200">
              <a:buFontTx/>
              <a:buChar char="-"/>
            </a:pPr>
            <a:r>
              <a:rPr lang="es-CO" sz="2400" dirty="0"/>
              <a:t>Facilidad para cruzar información entre tablas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591C1F4-DABF-5C3D-6384-C3EA463E9C31}"/>
              </a:ext>
            </a:extLst>
          </p:cNvPr>
          <p:cNvSpPr txBox="1"/>
          <p:nvPr/>
        </p:nvSpPr>
        <p:spPr>
          <a:xfrm>
            <a:off x="2800471" y="132094"/>
            <a:ext cx="64272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000" b="1" dirty="0"/>
              <a:t>TIPOS DE BASES DE DATOS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7C55916-ED30-AB66-7CEB-33C70AEF2920}"/>
              </a:ext>
            </a:extLst>
          </p:cNvPr>
          <p:cNvSpPr/>
          <p:nvPr/>
        </p:nvSpPr>
        <p:spPr>
          <a:xfrm>
            <a:off x="1279549" y="1548496"/>
            <a:ext cx="4471010" cy="13234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b="1" dirty="0"/>
              <a:t>Relacionales</a:t>
            </a:r>
          </a:p>
          <a:p>
            <a:pPr algn="ctr"/>
            <a:r>
              <a:rPr lang="es-CO" sz="3200" b="1" dirty="0"/>
              <a:t>SQL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69C85AB-3614-5074-172C-3C02665A2EBC}"/>
              </a:ext>
            </a:extLst>
          </p:cNvPr>
          <p:cNvSpPr/>
          <p:nvPr/>
        </p:nvSpPr>
        <p:spPr>
          <a:xfrm>
            <a:off x="6441440" y="1548496"/>
            <a:ext cx="4471011" cy="471652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endParaRPr lang="es-CO" sz="2400" b="1" dirty="0"/>
          </a:p>
          <a:p>
            <a:endParaRPr lang="es-CO" sz="2400" b="1" dirty="0"/>
          </a:p>
          <a:p>
            <a:endParaRPr lang="es-CO" sz="2400" b="1" dirty="0"/>
          </a:p>
          <a:p>
            <a:pPr marL="457200" indent="-457200">
              <a:buFontTx/>
              <a:buChar char="-"/>
            </a:pPr>
            <a:endParaRPr lang="es-CO" sz="2400" dirty="0"/>
          </a:p>
          <a:p>
            <a:pPr marL="457200" indent="-457200">
              <a:buFontTx/>
              <a:buChar char="-"/>
            </a:pPr>
            <a:r>
              <a:rPr lang="es-CO" sz="2400" dirty="0"/>
              <a:t>Flexibilidad en los tipos de datos</a:t>
            </a:r>
          </a:p>
          <a:p>
            <a:pPr marL="457200" indent="-457200">
              <a:buFontTx/>
              <a:buChar char="-"/>
            </a:pPr>
            <a:r>
              <a:rPr lang="es-CO" sz="2400" dirty="0"/>
              <a:t>Optimizadas para manejar gran cantidad de información</a:t>
            </a:r>
          </a:p>
          <a:p>
            <a:pPr marL="457200" indent="-457200">
              <a:buFontTx/>
              <a:buChar char="-"/>
            </a:pPr>
            <a:r>
              <a:rPr lang="es-CO" sz="2400" dirty="0"/>
              <a:t>Almacenar data no estructurada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A7071DE-645B-78AC-6C40-02583C88FDBE}"/>
              </a:ext>
            </a:extLst>
          </p:cNvPr>
          <p:cNvSpPr/>
          <p:nvPr/>
        </p:nvSpPr>
        <p:spPr>
          <a:xfrm>
            <a:off x="6441441" y="1548496"/>
            <a:ext cx="4471010" cy="13234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b="1" dirty="0"/>
              <a:t>No relacionales</a:t>
            </a:r>
          </a:p>
          <a:p>
            <a:pPr algn="ctr"/>
            <a:r>
              <a:rPr lang="es-CO" sz="3200" b="1" dirty="0"/>
              <a:t>No-SQL</a:t>
            </a:r>
          </a:p>
        </p:txBody>
      </p:sp>
    </p:spTree>
    <p:extLst>
      <p:ext uri="{BB962C8B-B14F-4D97-AF65-F5344CB8AC3E}">
        <p14:creationId xmlns:p14="http://schemas.microsoft.com/office/powerpoint/2010/main" val="3353239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CBCB0-94ED-C1E9-5841-BEC7D3007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402FD7B-D1A3-84F4-EB90-1D2361B5C74D}"/>
              </a:ext>
            </a:extLst>
          </p:cNvPr>
          <p:cNvSpPr txBox="1"/>
          <p:nvPr/>
        </p:nvSpPr>
        <p:spPr>
          <a:xfrm>
            <a:off x="1637431" y="132094"/>
            <a:ext cx="87533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000" b="1" dirty="0"/>
              <a:t>BASES DE DATOS NO RELACIONALES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F1896C-327A-CA8B-2F5C-DB0C723AC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576" y="2066348"/>
            <a:ext cx="28003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08B5FC57-16C7-7C3A-DC65-93586A037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407" y="1920876"/>
            <a:ext cx="17811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89AB3A4-BA3A-A298-FB54-A8336BF74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064" y="2066348"/>
            <a:ext cx="351472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533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7945B-91AC-9EBC-B724-E366B3CC0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EE2152B-A451-5E93-EF0A-500A03B23781}"/>
              </a:ext>
            </a:extLst>
          </p:cNvPr>
          <p:cNvSpPr txBox="1"/>
          <p:nvPr/>
        </p:nvSpPr>
        <p:spPr>
          <a:xfrm>
            <a:off x="2063830" y="132094"/>
            <a:ext cx="79005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000" b="1" dirty="0"/>
              <a:t>BASES DE DATOS RELACIONALES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C7FCA1B-DFCC-6A53-4544-69211A33B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075" y="1421042"/>
            <a:ext cx="2819400" cy="156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1D432566-4D8E-B01C-5281-09B9CD631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0" r="9270"/>
          <a:stretch/>
        </p:blipFill>
        <p:spPr bwMode="auto">
          <a:xfrm>
            <a:off x="6615049" y="1421041"/>
            <a:ext cx="2819400" cy="156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FBCC76F-8915-F4D3-FA94-69482E8B3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075" y="3731982"/>
            <a:ext cx="2819400" cy="188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>
            <a:extLst>
              <a:ext uri="{FF2B5EF4-FFF2-40B4-BE49-F238E27FC236}">
                <a16:creationId xmlns:a16="http://schemas.microsoft.com/office/drawing/2014/main" id="{94DF86EB-7071-C2A9-D453-F9403189E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449" y="3731982"/>
            <a:ext cx="175260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605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597BB-BE63-50B7-0071-C0478E777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E1925A4-1E26-B038-B623-51743710F8C6}"/>
              </a:ext>
            </a:extLst>
          </p:cNvPr>
          <p:cNvSpPr txBox="1"/>
          <p:nvPr/>
        </p:nvSpPr>
        <p:spPr>
          <a:xfrm>
            <a:off x="2825349" y="213374"/>
            <a:ext cx="59171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000" b="1" dirty="0"/>
              <a:t>CONCEPTOS BÁSICOS</a:t>
            </a:r>
          </a:p>
          <a:p>
            <a:pPr algn="ctr"/>
            <a:r>
              <a:rPr lang="es-CO" sz="4000" b="1" dirty="0"/>
              <a:t>DE UNA BD RELACIONAL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ED63513-9504-166D-17D5-690504350E9B}"/>
              </a:ext>
            </a:extLst>
          </p:cNvPr>
          <p:cNvSpPr txBox="1"/>
          <p:nvPr/>
        </p:nvSpPr>
        <p:spPr>
          <a:xfrm>
            <a:off x="629920" y="2259449"/>
            <a:ext cx="906272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O" sz="3200" dirty="0"/>
              <a:t> Relación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O" sz="3200" dirty="0"/>
              <a:t> Llave primaria – </a:t>
            </a:r>
            <a:r>
              <a:rPr lang="es-CO" sz="3200" dirty="0" err="1"/>
              <a:t>primary</a:t>
            </a:r>
            <a:r>
              <a:rPr lang="es-CO" sz="3200" dirty="0"/>
              <a:t> </a:t>
            </a:r>
            <a:r>
              <a:rPr lang="es-CO" sz="3200" dirty="0" err="1"/>
              <a:t>key</a:t>
            </a:r>
            <a:endParaRPr lang="es-CO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O" sz="3200" dirty="0"/>
              <a:t> Llave foránea – </a:t>
            </a:r>
            <a:r>
              <a:rPr lang="es-CO" sz="3200" dirty="0" err="1"/>
              <a:t>foreign</a:t>
            </a:r>
            <a:r>
              <a:rPr lang="es-CO" sz="3200" dirty="0"/>
              <a:t> </a:t>
            </a:r>
            <a:r>
              <a:rPr lang="es-CO" sz="3200" dirty="0" err="1"/>
              <a:t>key</a:t>
            </a:r>
            <a:endParaRPr lang="es-CO" sz="3200" dirty="0"/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06271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FF71E92-212E-81DF-93D5-37765AB871E9}"/>
              </a:ext>
            </a:extLst>
          </p:cNvPr>
          <p:cNvSpPr txBox="1"/>
          <p:nvPr/>
        </p:nvSpPr>
        <p:spPr>
          <a:xfrm>
            <a:off x="3113068" y="2967335"/>
            <a:ext cx="59658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5400" b="1" dirty="0"/>
              <a:t>CONOZCÁMONOS</a:t>
            </a:r>
          </a:p>
        </p:txBody>
      </p:sp>
    </p:spTree>
    <p:extLst>
      <p:ext uri="{BB962C8B-B14F-4D97-AF65-F5344CB8AC3E}">
        <p14:creationId xmlns:p14="http://schemas.microsoft.com/office/powerpoint/2010/main" val="1465888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C72AA-C275-49ED-AE17-313063BE0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6DD043F-5E08-80D3-7ADD-B6156743EFC8}"/>
              </a:ext>
            </a:extLst>
          </p:cNvPr>
          <p:cNvSpPr txBox="1"/>
          <p:nvPr/>
        </p:nvSpPr>
        <p:spPr>
          <a:xfrm>
            <a:off x="1539554" y="213374"/>
            <a:ext cx="848873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000" b="1" dirty="0"/>
              <a:t>DIAGRAMA ENTIDAD RELACIÓN</a:t>
            </a:r>
          </a:p>
          <a:p>
            <a:pPr algn="ctr"/>
            <a:r>
              <a:rPr lang="es-CO" sz="4000" b="1" dirty="0"/>
              <a:t>MODELO ENTIDAD RELACIÓN (MER)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4557BC-9B07-8ECC-9572-1156849BC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76" y="1786037"/>
            <a:ext cx="11173048" cy="371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77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97FC4-9E0D-1A2D-AC67-366F21DAF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35D24B6-4339-DF26-16C7-C09031976C60}"/>
              </a:ext>
            </a:extLst>
          </p:cNvPr>
          <p:cNvSpPr txBox="1"/>
          <p:nvPr/>
        </p:nvSpPr>
        <p:spPr>
          <a:xfrm>
            <a:off x="1501115" y="2551837"/>
            <a:ext cx="91897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5400" b="1" dirty="0"/>
              <a:t>CREEMOS NUESTRA BASE DE DATOS</a:t>
            </a:r>
          </a:p>
        </p:txBody>
      </p:sp>
    </p:spTree>
    <p:extLst>
      <p:ext uri="{BB962C8B-B14F-4D97-AF65-F5344CB8AC3E}">
        <p14:creationId xmlns:p14="http://schemas.microsoft.com/office/powerpoint/2010/main" val="1023270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BD212-EA0A-AFFC-ADA6-34616C265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EFE439C-5A27-13AD-5900-15080EF7022F}"/>
              </a:ext>
            </a:extLst>
          </p:cNvPr>
          <p:cNvSpPr txBox="1"/>
          <p:nvPr/>
        </p:nvSpPr>
        <p:spPr>
          <a:xfrm>
            <a:off x="2603312" y="213374"/>
            <a:ext cx="63612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000" b="1" dirty="0"/>
              <a:t>OPERACIONES EN UNA BD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AA8A44D-9454-38AC-B499-5A8BE35B60F2}"/>
              </a:ext>
            </a:extLst>
          </p:cNvPr>
          <p:cNvSpPr txBox="1"/>
          <p:nvPr/>
        </p:nvSpPr>
        <p:spPr>
          <a:xfrm>
            <a:off x="4329965" y="1966826"/>
            <a:ext cx="2983445" cy="101566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s-CO" sz="6000" dirty="0"/>
              <a:t>C REATE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DD2B9CE-556C-F330-2925-E784B9506617}"/>
              </a:ext>
            </a:extLst>
          </p:cNvPr>
          <p:cNvSpPr txBox="1"/>
          <p:nvPr/>
        </p:nvSpPr>
        <p:spPr>
          <a:xfrm>
            <a:off x="4374202" y="2849832"/>
            <a:ext cx="2217274" cy="101566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s-CO" sz="6000" dirty="0"/>
              <a:t>R EAD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E3B4522-3AC7-C278-6695-13E6BBE3BAEA}"/>
              </a:ext>
            </a:extLst>
          </p:cNvPr>
          <p:cNvSpPr txBox="1"/>
          <p:nvPr/>
        </p:nvSpPr>
        <p:spPr>
          <a:xfrm>
            <a:off x="4356261" y="3772944"/>
            <a:ext cx="3036985" cy="101566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s-CO" sz="6000" dirty="0"/>
              <a:t>U PDATE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57E7B8A-B47F-A912-E9DA-ED6CE614EF5B}"/>
              </a:ext>
            </a:extLst>
          </p:cNvPr>
          <p:cNvSpPr txBox="1"/>
          <p:nvPr/>
        </p:nvSpPr>
        <p:spPr>
          <a:xfrm>
            <a:off x="4346101" y="4676002"/>
            <a:ext cx="2906565" cy="1015663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s-CO" sz="6000" dirty="0"/>
              <a:t>D ELETE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F585C1C-E323-31D6-CF39-FB7B491151A7}"/>
              </a:ext>
            </a:extLst>
          </p:cNvPr>
          <p:cNvSpPr/>
          <p:nvPr/>
        </p:nvSpPr>
        <p:spPr>
          <a:xfrm>
            <a:off x="4338320" y="1966826"/>
            <a:ext cx="701040" cy="3724839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15079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91EC7-950C-8411-EE43-43D17505D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DA0577C-246F-0F53-ACCD-CAC419689F01}"/>
              </a:ext>
            </a:extLst>
          </p:cNvPr>
          <p:cNvSpPr txBox="1"/>
          <p:nvPr/>
        </p:nvSpPr>
        <p:spPr>
          <a:xfrm>
            <a:off x="4517650" y="273631"/>
            <a:ext cx="31479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000" b="1" dirty="0"/>
              <a:t>CONSULTAS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69FDD60-BCEF-111A-D2E8-CDC957C19ED3}"/>
              </a:ext>
            </a:extLst>
          </p:cNvPr>
          <p:cNvSpPr txBox="1"/>
          <p:nvPr/>
        </p:nvSpPr>
        <p:spPr>
          <a:xfrm>
            <a:off x="629920" y="1869440"/>
            <a:ext cx="906272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O" sz="3200" dirty="0" err="1"/>
              <a:t>Select</a:t>
            </a:r>
            <a:r>
              <a:rPr lang="es-CO" sz="3200" dirty="0"/>
              <a:t> - </a:t>
            </a:r>
            <a:r>
              <a:rPr lang="es-CO" sz="3200" dirty="0" err="1"/>
              <a:t>where</a:t>
            </a:r>
            <a:r>
              <a:rPr lang="es-CO" sz="3200" dirty="0"/>
              <a:t> - </a:t>
            </a:r>
            <a:r>
              <a:rPr lang="es-CO" sz="3200" dirty="0" err="1"/>
              <a:t>order</a:t>
            </a:r>
            <a:r>
              <a:rPr lang="es-CO" sz="3200" dirty="0"/>
              <a:t> </a:t>
            </a:r>
            <a:r>
              <a:rPr lang="es-CO" sz="3200" dirty="0" err="1"/>
              <a:t>by</a:t>
            </a:r>
            <a:r>
              <a:rPr lang="es-CO" sz="3200" dirty="0"/>
              <a:t> - top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O" sz="3200" dirty="0"/>
              <a:t>Operadores lógicos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O" sz="3200" dirty="0"/>
              <a:t>In - </a:t>
            </a:r>
            <a:r>
              <a:rPr lang="es-CO" sz="3200" dirty="0" err="1"/>
              <a:t>not</a:t>
            </a:r>
            <a:r>
              <a:rPr lang="es-CO" sz="3200" dirty="0"/>
              <a:t> – and - </a:t>
            </a:r>
            <a:r>
              <a:rPr lang="es-CO" sz="3200" dirty="0" err="1"/>
              <a:t>or</a:t>
            </a:r>
            <a:endParaRPr lang="es-CO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O" sz="3200" dirty="0"/>
              <a:t>Group </a:t>
            </a:r>
            <a:r>
              <a:rPr lang="es-CO" sz="3200" dirty="0" err="1"/>
              <a:t>by</a:t>
            </a:r>
            <a:r>
              <a:rPr lang="es-CO" sz="3200" dirty="0"/>
              <a:t> y funciones de agregación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O" sz="3200" dirty="0" err="1"/>
              <a:t>Having</a:t>
            </a:r>
            <a:endParaRPr lang="es-CO" sz="32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O" sz="3200" dirty="0"/>
              <a:t>Case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O" sz="3200" dirty="0"/>
              <a:t>Tipos de </a:t>
            </a:r>
            <a:r>
              <a:rPr lang="es-CO" sz="3200" dirty="0" err="1"/>
              <a:t>join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2059555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E49E78-ADE8-1535-4E20-570C1A5B9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0A1F4A3-2D58-C23F-ADE3-6ADFA0C59953}"/>
              </a:ext>
            </a:extLst>
          </p:cNvPr>
          <p:cNvSpPr txBox="1"/>
          <p:nvPr/>
        </p:nvSpPr>
        <p:spPr>
          <a:xfrm>
            <a:off x="3188412" y="213374"/>
            <a:ext cx="51910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000" b="1" dirty="0"/>
              <a:t>CONSULTAS - SELECT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7CDFD18-32FF-3563-94FD-911F2B1B97C0}"/>
              </a:ext>
            </a:extLst>
          </p:cNvPr>
          <p:cNvSpPr txBox="1"/>
          <p:nvPr/>
        </p:nvSpPr>
        <p:spPr>
          <a:xfrm>
            <a:off x="2971800" y="2164080"/>
            <a:ext cx="624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SELECT </a:t>
            </a:r>
            <a:r>
              <a:rPr lang="en-US" sz="36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columnas</a:t>
            </a:r>
            <a:endParaRPr lang="en-US" sz="3600" i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sz="3600" dirty="0"/>
              <a:t>FROM </a:t>
            </a:r>
            <a:r>
              <a:rPr lang="en-US" sz="36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tabla</a:t>
            </a:r>
            <a:endParaRPr lang="en-US" sz="3600" i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sz="3600" dirty="0"/>
              <a:t>WHERE </a:t>
            </a:r>
            <a:r>
              <a:rPr lang="en-US" sz="36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condicion</a:t>
            </a:r>
            <a:endParaRPr lang="en-US" sz="3600" i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sz="3600" dirty="0"/>
              <a:t>ORDER BY </a:t>
            </a:r>
            <a:r>
              <a:rPr lang="en-US" sz="36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columna</a:t>
            </a:r>
            <a:r>
              <a:rPr lang="en-US" sz="3600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direccion</a:t>
            </a:r>
            <a:endParaRPr lang="es-CO" sz="3600" i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979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79FBA-E99E-9001-616F-2EB83FEA1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9F1609B-C3D4-9CA5-60DE-C34DDAE99C98}"/>
              </a:ext>
            </a:extLst>
          </p:cNvPr>
          <p:cNvSpPr txBox="1"/>
          <p:nvPr/>
        </p:nvSpPr>
        <p:spPr>
          <a:xfrm>
            <a:off x="1558417" y="294654"/>
            <a:ext cx="90751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000" b="1" dirty="0"/>
              <a:t>CONSULTAS – OPERADORES LÓGICOS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DF1EA46-4F2A-50BB-592D-9E2DAE144988}"/>
              </a:ext>
            </a:extLst>
          </p:cNvPr>
          <p:cNvSpPr txBox="1"/>
          <p:nvPr/>
        </p:nvSpPr>
        <p:spPr>
          <a:xfrm>
            <a:off x="2971800" y="2164080"/>
            <a:ext cx="6248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SELECT </a:t>
            </a:r>
            <a:r>
              <a:rPr lang="en-US" sz="36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columnas</a:t>
            </a:r>
            <a:endParaRPr lang="en-US" sz="3600" i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sz="3600" dirty="0"/>
              <a:t>FROM </a:t>
            </a:r>
            <a:r>
              <a:rPr lang="en-US" sz="36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tabla</a:t>
            </a:r>
            <a:endParaRPr lang="en-US" sz="3600" i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sz="3600" dirty="0"/>
              <a:t>WHERE </a:t>
            </a:r>
            <a:r>
              <a:rPr lang="en-US" sz="36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columna</a:t>
            </a:r>
            <a:r>
              <a:rPr lang="en-US" sz="3600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&gt; valor</a:t>
            </a:r>
          </a:p>
          <a:p>
            <a:r>
              <a:rPr lang="en-US" sz="3600" dirty="0"/>
              <a:t>ORDER BY </a:t>
            </a:r>
            <a:r>
              <a:rPr lang="en-US" sz="36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columna</a:t>
            </a:r>
            <a:r>
              <a:rPr lang="en-US" sz="3600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direccion</a:t>
            </a:r>
            <a:endParaRPr lang="es-CO" sz="3600" i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409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BB75C-42AE-3FA0-AA44-46DFC1B27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42A1060-3745-D31F-70ED-086C9B125610}"/>
              </a:ext>
            </a:extLst>
          </p:cNvPr>
          <p:cNvSpPr txBox="1"/>
          <p:nvPr/>
        </p:nvSpPr>
        <p:spPr>
          <a:xfrm>
            <a:off x="3136632" y="294654"/>
            <a:ext cx="5918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000" b="1" dirty="0"/>
              <a:t>CONSULTAS – GROUP BY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FA579AD-0148-9C17-DAC8-0F3C9ADED024}"/>
              </a:ext>
            </a:extLst>
          </p:cNvPr>
          <p:cNvSpPr txBox="1"/>
          <p:nvPr/>
        </p:nvSpPr>
        <p:spPr>
          <a:xfrm>
            <a:off x="2334260" y="2708602"/>
            <a:ext cx="75234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SELECT </a:t>
            </a:r>
            <a:r>
              <a:rPr lang="en-US" sz="36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columnaAgrupacion</a:t>
            </a:r>
            <a:r>
              <a:rPr lang="en-US" sz="3600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36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funci</a:t>
            </a:r>
            <a:r>
              <a:rPr lang="es-CO" sz="36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ó</a:t>
            </a:r>
            <a:r>
              <a:rPr lang="en-US" sz="3600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</a:t>
            </a:r>
          </a:p>
          <a:p>
            <a:r>
              <a:rPr lang="en-US" sz="3600" dirty="0"/>
              <a:t>FROM </a:t>
            </a:r>
            <a:r>
              <a:rPr lang="en-US" sz="36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tabla</a:t>
            </a:r>
            <a:endParaRPr lang="en-US" sz="3600" i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sz="3600" dirty="0"/>
              <a:t>WHERE </a:t>
            </a:r>
            <a:r>
              <a:rPr lang="en-US" sz="36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condicion</a:t>
            </a:r>
            <a:r>
              <a:rPr lang="en-US" sz="3600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sz="3600" dirty="0"/>
              <a:t>GROUP BY </a:t>
            </a:r>
            <a:r>
              <a:rPr lang="en-US" sz="36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columnaAgrupacion</a:t>
            </a:r>
            <a:endParaRPr lang="en-US" sz="3600" i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sz="3600" dirty="0"/>
              <a:t>ORDER BY </a:t>
            </a:r>
            <a:r>
              <a:rPr lang="en-US" sz="36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columna</a:t>
            </a:r>
            <a:r>
              <a:rPr lang="en-US" sz="3600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direccion</a:t>
            </a:r>
            <a:endParaRPr lang="es-CO" sz="3600" i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F2A4708-3CEB-FD11-FB3E-AA7AA8567E5D}"/>
              </a:ext>
            </a:extLst>
          </p:cNvPr>
          <p:cNvSpPr txBox="1"/>
          <p:nvPr/>
        </p:nvSpPr>
        <p:spPr>
          <a:xfrm>
            <a:off x="684324" y="1287076"/>
            <a:ext cx="110114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Conteo</a:t>
            </a:r>
            <a:r>
              <a:rPr lang="en-US" sz="3600" dirty="0"/>
              <a:t> – Suma – </a:t>
            </a:r>
            <a:r>
              <a:rPr lang="en-US" sz="3600" dirty="0" err="1"/>
              <a:t>Promedio</a:t>
            </a:r>
            <a:r>
              <a:rPr lang="en-US" sz="3600" dirty="0"/>
              <a:t> – Máximo - </a:t>
            </a:r>
            <a:r>
              <a:rPr lang="en-US" sz="3600" dirty="0" err="1"/>
              <a:t>Mínimo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5830478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2C55E-52A4-B71D-5C48-EB18EDBA5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0B004AA-3180-DFA7-18B8-E35570BFD083}"/>
              </a:ext>
            </a:extLst>
          </p:cNvPr>
          <p:cNvSpPr txBox="1"/>
          <p:nvPr/>
        </p:nvSpPr>
        <p:spPr>
          <a:xfrm>
            <a:off x="3414721" y="191593"/>
            <a:ext cx="53625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000" b="1" dirty="0"/>
              <a:t>CONSULTAS – HAVING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68B3BDC-DC9B-44F2-8CAD-52BC0D00F752}"/>
              </a:ext>
            </a:extLst>
          </p:cNvPr>
          <p:cNvSpPr txBox="1"/>
          <p:nvPr/>
        </p:nvSpPr>
        <p:spPr>
          <a:xfrm>
            <a:off x="2334260" y="1712922"/>
            <a:ext cx="7523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SELECT </a:t>
            </a:r>
            <a:r>
              <a:rPr lang="en-US" sz="36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columnaAgrupacion</a:t>
            </a:r>
            <a:r>
              <a:rPr lang="en-US" sz="3600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36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funci</a:t>
            </a:r>
            <a:r>
              <a:rPr lang="es-CO" sz="36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ó</a:t>
            </a:r>
            <a:r>
              <a:rPr lang="en-US" sz="3600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</a:t>
            </a:r>
          </a:p>
          <a:p>
            <a:r>
              <a:rPr lang="en-US" sz="3600" dirty="0"/>
              <a:t>FROM </a:t>
            </a:r>
            <a:r>
              <a:rPr lang="en-US" sz="36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tabla</a:t>
            </a:r>
            <a:endParaRPr lang="en-US" sz="3600" i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sz="3600" dirty="0"/>
              <a:t>WHERE </a:t>
            </a:r>
            <a:r>
              <a:rPr lang="en-US" sz="36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condicion</a:t>
            </a:r>
            <a:r>
              <a:rPr lang="en-US" sz="3600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</a:p>
          <a:p>
            <a:r>
              <a:rPr lang="en-US" sz="3600" dirty="0"/>
              <a:t>GROUP BY </a:t>
            </a:r>
            <a:r>
              <a:rPr lang="en-US" sz="36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columnaAgrupacion</a:t>
            </a:r>
            <a:endParaRPr lang="en-US" sz="3600" i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sz="3600" dirty="0"/>
              <a:t>HAVING</a:t>
            </a:r>
            <a:r>
              <a:rPr lang="en-US" sz="3600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condicionResultado</a:t>
            </a:r>
            <a:endParaRPr lang="en-US" sz="3600" i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sz="3600" dirty="0"/>
              <a:t>ORDER BY </a:t>
            </a:r>
            <a:r>
              <a:rPr lang="en-US" sz="36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columna</a:t>
            </a:r>
            <a:r>
              <a:rPr lang="en-US" sz="3600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600" i="1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direccion</a:t>
            </a:r>
            <a:endParaRPr lang="es-CO" sz="3600" i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77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505A7-7DEE-690D-F09D-F6F763CB5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3460260-29BC-EF30-42B8-FB134F3D6BA5}"/>
              </a:ext>
            </a:extLst>
          </p:cNvPr>
          <p:cNvSpPr txBox="1"/>
          <p:nvPr/>
        </p:nvSpPr>
        <p:spPr>
          <a:xfrm>
            <a:off x="4325327" y="191593"/>
            <a:ext cx="35413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4000" b="1" dirty="0"/>
              <a:t>TIPOS DE JOIN</a:t>
            </a:r>
          </a:p>
        </p:txBody>
      </p:sp>
      <p:pic>
        <p:nvPicPr>
          <p:cNvPr id="4098" name="Picture 2" descr="Types of Join | Agilebase docs">
            <a:extLst>
              <a:ext uri="{FF2B5EF4-FFF2-40B4-BE49-F238E27FC236}">
                <a16:creationId xmlns:a16="http://schemas.microsoft.com/office/drawing/2014/main" id="{43E3C5D1-6CAD-BCBC-CEEB-EB56E9486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5" y="1171575"/>
            <a:ext cx="6229350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296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4832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E31DC-AB4D-B00B-C483-6B889A8F0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D494293A-181E-A5FF-E6CE-1D0A062EFBC2}"/>
              </a:ext>
            </a:extLst>
          </p:cNvPr>
          <p:cNvSpPr/>
          <p:nvPr/>
        </p:nvSpPr>
        <p:spPr>
          <a:xfrm>
            <a:off x="652895" y="1319645"/>
            <a:ext cx="4218709" cy="4218709"/>
          </a:xfrm>
          <a:prstGeom prst="ellipse">
            <a:avLst/>
          </a:prstGeom>
          <a:blipFill dpi="0" rotWithShape="1">
            <a:blip r:embed="rId2"/>
            <a:srcRect/>
            <a:tile tx="0" ty="635000" sx="50000" sy="50000" flip="y" algn="ctr"/>
          </a:blip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D1617A7-728B-FFAA-F34F-9C3B7097D23C}"/>
              </a:ext>
            </a:extLst>
          </p:cNvPr>
          <p:cNvSpPr txBox="1"/>
          <p:nvPr/>
        </p:nvSpPr>
        <p:spPr>
          <a:xfrm>
            <a:off x="5483269" y="1600200"/>
            <a:ext cx="4521109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2800" b="1" dirty="0"/>
              <a:t>MATEO LOPERA CARDONA</a:t>
            </a:r>
          </a:p>
          <a:p>
            <a:pPr algn="ctr"/>
            <a:r>
              <a:rPr lang="es-CO" sz="2800" dirty="0"/>
              <a:t>Ingeniero mecatrónico</a:t>
            </a:r>
          </a:p>
          <a:p>
            <a:pPr algn="ctr"/>
            <a:endParaRPr lang="es-CO" sz="2800" dirty="0"/>
          </a:p>
          <a:p>
            <a:pPr algn="ctr"/>
            <a:r>
              <a:rPr lang="es-CO" sz="2800" dirty="0"/>
              <a:t>Director de aplicaciones</a:t>
            </a:r>
          </a:p>
          <a:p>
            <a:pPr algn="ctr"/>
            <a:endParaRPr lang="es-CO" sz="2800" dirty="0"/>
          </a:p>
          <a:p>
            <a:pPr algn="ctr"/>
            <a:endParaRPr lang="es-CO" sz="2800" dirty="0"/>
          </a:p>
          <a:p>
            <a:pPr algn="ctr"/>
            <a:r>
              <a:rPr lang="es-CO" sz="2800" dirty="0"/>
              <a:t>mateoloperac@gmail.com</a:t>
            </a:r>
          </a:p>
          <a:p>
            <a:pPr algn="ctr"/>
            <a:r>
              <a:rPr lang="es-CO" sz="2800" dirty="0"/>
              <a:t>3016009458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37018C-BD38-EF63-4E69-1BEF48EF8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0" y="3428999"/>
            <a:ext cx="1419225" cy="36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479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7815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5DBF7-4724-3C00-D02D-E87256DFC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DF26EA1-4C9A-692B-3F0A-CC6CC817006F}"/>
              </a:ext>
            </a:extLst>
          </p:cNvPr>
          <p:cNvSpPr txBox="1"/>
          <p:nvPr/>
        </p:nvSpPr>
        <p:spPr>
          <a:xfrm>
            <a:off x="4930456" y="110302"/>
            <a:ext cx="23310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/>
              <a:t>TEMARIO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DD9608B-75A0-6C01-9904-A78A1413BB26}"/>
              </a:ext>
            </a:extLst>
          </p:cNvPr>
          <p:cNvSpPr txBox="1"/>
          <p:nvPr/>
        </p:nvSpPr>
        <p:spPr>
          <a:xfrm>
            <a:off x="1010920" y="1345565"/>
            <a:ext cx="90627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sz="3200" dirty="0"/>
              <a:t>Introducción a las bases de datos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3200" dirty="0"/>
              <a:t>Modelo Entidad Relación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3200" dirty="0"/>
              <a:t>CRUD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3200" dirty="0"/>
              <a:t>Consultas básicas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3200" dirty="0" err="1"/>
              <a:t>Joins</a:t>
            </a:r>
            <a:endParaRPr lang="es-CO" sz="3200" dirty="0"/>
          </a:p>
          <a:p>
            <a:pPr marL="342900" indent="-342900">
              <a:buFont typeface="+mj-lt"/>
              <a:buAutoNum type="arabicPeriod"/>
            </a:pPr>
            <a:r>
              <a:rPr lang="es-CO" sz="3200" dirty="0" err="1"/>
              <a:t>Subqueries</a:t>
            </a:r>
            <a:endParaRPr lang="es-CO" sz="3200" dirty="0"/>
          </a:p>
          <a:p>
            <a:pPr marL="342900" indent="-342900">
              <a:buFont typeface="+mj-lt"/>
              <a:buAutoNum type="arabicPeriod"/>
            </a:pPr>
            <a:r>
              <a:rPr lang="es-CO" sz="3200" dirty="0" err="1"/>
              <a:t>Common</a:t>
            </a:r>
            <a:r>
              <a:rPr lang="es-CO" sz="3200" dirty="0"/>
              <a:t> table </a:t>
            </a:r>
            <a:r>
              <a:rPr lang="es-CO" sz="3200" dirty="0" err="1"/>
              <a:t>expressions</a:t>
            </a:r>
            <a:endParaRPr lang="es-CO" sz="3200" dirty="0"/>
          </a:p>
          <a:p>
            <a:pPr marL="342900" indent="-342900">
              <a:buFont typeface="+mj-lt"/>
              <a:buAutoNum type="arabicPeriod"/>
            </a:pPr>
            <a:r>
              <a:rPr lang="es-CO" sz="3200" dirty="0"/>
              <a:t>Funciones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3200" dirty="0"/>
              <a:t>Vistas</a:t>
            </a:r>
          </a:p>
        </p:txBody>
      </p:sp>
    </p:spTree>
    <p:extLst>
      <p:ext uri="{BB962C8B-B14F-4D97-AF65-F5344CB8AC3E}">
        <p14:creationId xmlns:p14="http://schemas.microsoft.com/office/powerpoint/2010/main" val="2096369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3366F-40A2-D7B9-51D8-9034D2C9C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37F27A88-8EDB-8647-1A39-5AF1F32D5228}"/>
              </a:ext>
            </a:extLst>
          </p:cNvPr>
          <p:cNvSpPr txBox="1"/>
          <p:nvPr/>
        </p:nvSpPr>
        <p:spPr>
          <a:xfrm>
            <a:off x="2429611" y="254615"/>
            <a:ext cx="7332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/>
              <a:t>¿QUE ES UNA BASE DE DATOS?</a:t>
            </a:r>
          </a:p>
        </p:txBody>
      </p:sp>
      <p:pic>
        <p:nvPicPr>
          <p:cNvPr id="2052" name="Picture 4" descr="escalera de madera en una biblioteca antigua">
            <a:extLst>
              <a:ext uri="{FF2B5EF4-FFF2-40B4-BE49-F238E27FC236}">
                <a16:creationId xmlns:a16="http://schemas.microsoft.com/office/drawing/2014/main" id="{787CE56A-33CE-78F1-97E9-A2EC81E96B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6"/>
          <a:stretch/>
        </p:blipFill>
        <p:spPr bwMode="auto">
          <a:xfrm>
            <a:off x="667999" y="1503340"/>
            <a:ext cx="6263682" cy="407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595D319-5BF2-742B-FC6A-E0DAB6708AC2}"/>
              </a:ext>
            </a:extLst>
          </p:cNvPr>
          <p:cNvSpPr txBox="1"/>
          <p:nvPr/>
        </p:nvSpPr>
        <p:spPr>
          <a:xfrm>
            <a:off x="7498080" y="1503340"/>
            <a:ext cx="42773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dirty="0"/>
              <a:t>BIBLIOTECA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3200" dirty="0"/>
              <a:t>Autores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3200" dirty="0"/>
              <a:t>Categoría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3200" dirty="0"/>
              <a:t>Año de publicación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3200" dirty="0"/>
              <a:t>País de publicación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3200" dirty="0"/>
              <a:t>Idioma</a:t>
            </a:r>
          </a:p>
        </p:txBody>
      </p:sp>
    </p:spTree>
    <p:extLst>
      <p:ext uri="{BB962C8B-B14F-4D97-AF65-F5344CB8AC3E}">
        <p14:creationId xmlns:p14="http://schemas.microsoft.com/office/powerpoint/2010/main" val="1480593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9CBA6-5383-3335-62FA-AC58829E59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0AADDA8-8F74-5B1A-9DFD-7AB11A7EDFFC}"/>
              </a:ext>
            </a:extLst>
          </p:cNvPr>
          <p:cNvSpPr txBox="1"/>
          <p:nvPr/>
        </p:nvSpPr>
        <p:spPr>
          <a:xfrm>
            <a:off x="3016919" y="254615"/>
            <a:ext cx="61581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/>
              <a:t>COMPONENTES BÁSICOS</a:t>
            </a:r>
          </a:p>
        </p:txBody>
      </p:sp>
      <p:pic>
        <p:nvPicPr>
          <p:cNvPr id="3074" name="Picture 2" descr="BASE DE DATOS – ANGEL ORTEGA">
            <a:extLst>
              <a:ext uri="{FF2B5EF4-FFF2-40B4-BE49-F238E27FC236}">
                <a16:creationId xmlns:a16="http://schemas.microsoft.com/office/drawing/2014/main" id="{66E369BF-8D8D-199F-B951-AA2117E69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974" y="1882913"/>
            <a:ext cx="6228051" cy="332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8BC786A9-4BF7-43BC-E462-99C0C48E91C6}"/>
              </a:ext>
            </a:extLst>
          </p:cNvPr>
          <p:cNvSpPr/>
          <p:nvPr/>
        </p:nvSpPr>
        <p:spPr>
          <a:xfrm>
            <a:off x="4468091" y="2299188"/>
            <a:ext cx="1278082" cy="252681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E40CDBE-ED19-F11E-9FC9-FE283479A0ED}"/>
              </a:ext>
            </a:extLst>
          </p:cNvPr>
          <p:cNvSpPr/>
          <p:nvPr/>
        </p:nvSpPr>
        <p:spPr>
          <a:xfrm>
            <a:off x="3333858" y="3505200"/>
            <a:ext cx="5515502" cy="510078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7D0A264-BFB1-9FD8-1683-50F2D7E6DBA8}"/>
              </a:ext>
            </a:extLst>
          </p:cNvPr>
          <p:cNvSpPr/>
          <p:nvPr/>
        </p:nvSpPr>
        <p:spPr>
          <a:xfrm>
            <a:off x="3016918" y="1902771"/>
            <a:ext cx="6158161" cy="3321626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9A2F945-BEE2-7BD2-D5AB-6CDB9AD7617C}"/>
              </a:ext>
            </a:extLst>
          </p:cNvPr>
          <p:cNvSpPr txBox="1"/>
          <p:nvPr/>
        </p:nvSpPr>
        <p:spPr>
          <a:xfrm>
            <a:off x="2981974" y="1472874"/>
            <a:ext cx="1132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/>
              <a:t>TABLA</a:t>
            </a:r>
            <a:endParaRPr lang="es-CO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EC42A0-D617-10F5-861A-BF28CA0F3F84}"/>
              </a:ext>
            </a:extLst>
          </p:cNvPr>
          <p:cNvSpPr txBox="1"/>
          <p:nvPr/>
        </p:nvSpPr>
        <p:spPr>
          <a:xfrm>
            <a:off x="4379229" y="1899078"/>
            <a:ext cx="14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COLUMNA</a:t>
            </a:r>
            <a:endParaRPr lang="es-CO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56912F4-0E0A-6E9C-A511-7C5F8070354D}"/>
              </a:ext>
            </a:extLst>
          </p:cNvPr>
          <p:cNvSpPr txBox="1"/>
          <p:nvPr/>
        </p:nvSpPr>
        <p:spPr>
          <a:xfrm>
            <a:off x="1878052" y="3563584"/>
            <a:ext cx="145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/>
              <a:t>REGISTRO</a:t>
            </a:r>
            <a:endParaRPr lang="es-CO" b="1" dirty="0"/>
          </a:p>
        </p:txBody>
      </p:sp>
    </p:spTree>
    <p:extLst>
      <p:ext uri="{BB962C8B-B14F-4D97-AF65-F5344CB8AC3E}">
        <p14:creationId xmlns:p14="http://schemas.microsoft.com/office/powerpoint/2010/main" val="4026830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19B2F2-0998-9A31-0F2A-FA0384B3A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4CA08FF-7C77-D50B-60AC-432331BC87F4}"/>
              </a:ext>
            </a:extLst>
          </p:cNvPr>
          <p:cNvSpPr txBox="1"/>
          <p:nvPr/>
        </p:nvSpPr>
        <p:spPr>
          <a:xfrm>
            <a:off x="1947365" y="273631"/>
            <a:ext cx="8288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/>
              <a:t>OBJETIVO DE LAS BASES DE DATOS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DD72DCC-EE59-7AF1-CE80-D851AFB92E85}"/>
              </a:ext>
            </a:extLst>
          </p:cNvPr>
          <p:cNvSpPr txBox="1"/>
          <p:nvPr/>
        </p:nvSpPr>
        <p:spPr>
          <a:xfrm>
            <a:off x="629920" y="1869440"/>
            <a:ext cx="906272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O" sz="3200" dirty="0"/>
              <a:t> Almacenar información de forma organizada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O" sz="3200" dirty="0"/>
              <a:t> Búsqueda rápida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O" sz="3200" dirty="0"/>
              <a:t> Compartir datos entre aplicaciones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CO" sz="3200" dirty="0"/>
              <a:t> Análisis de datos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15023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2B193-C943-98FC-9188-ECE6E9200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9225B4C-997B-EA31-5728-3C34ACF68922}"/>
              </a:ext>
            </a:extLst>
          </p:cNvPr>
          <p:cNvSpPr txBox="1"/>
          <p:nvPr/>
        </p:nvSpPr>
        <p:spPr>
          <a:xfrm>
            <a:off x="2565450" y="266862"/>
            <a:ext cx="70611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/>
              <a:t>USO DE LAS BASES DE DATOS</a:t>
            </a:r>
          </a:p>
        </p:txBody>
      </p:sp>
      <p:pic>
        <p:nvPicPr>
          <p:cNvPr id="4100" name="Picture 4" descr="Instagram launches a new logo - a 'simpler camera' - BBC News">
            <a:extLst>
              <a:ext uri="{FF2B5EF4-FFF2-40B4-BE49-F238E27FC236}">
                <a16:creationId xmlns:a16="http://schemas.microsoft.com/office/drawing/2014/main" id="{AC3F170B-0E31-D54D-E9DC-86D964EAB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7" t="4027" r="24088" b="4267"/>
          <a:stretch/>
        </p:blipFill>
        <p:spPr bwMode="auto">
          <a:xfrm>
            <a:off x="1174172" y="1619744"/>
            <a:ext cx="1996440" cy="199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ogo de Amazon. ¿Qué curiosidades oculta su diseño?">
            <a:extLst>
              <a:ext uri="{FF2B5EF4-FFF2-40B4-BE49-F238E27FC236}">
                <a16:creationId xmlns:a16="http://schemas.microsoft.com/office/drawing/2014/main" id="{F326D2F4-3B20-BBC5-E0D2-2749FFEFE3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8" t="29356" r="11932" b="28978"/>
          <a:stretch/>
        </p:blipFill>
        <p:spPr bwMode="auto">
          <a:xfrm>
            <a:off x="4355523" y="2084530"/>
            <a:ext cx="3480954" cy="107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banco - minimalista y plano logo - vector ilustración">
            <a:hlinkClick r:id="rId4" tooltip="banco - minimalista y plano logo - vector ilustración"/>
            <a:extLst>
              <a:ext uri="{FF2B5EF4-FFF2-40B4-BE49-F238E27FC236}">
                <a16:creationId xmlns:a16="http://schemas.microsoft.com/office/drawing/2014/main" id="{4C15D3B7-0880-929D-E5F0-906456F894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7" r="17882"/>
          <a:stretch/>
        </p:blipFill>
        <p:spPr bwMode="auto">
          <a:xfrm>
            <a:off x="9109086" y="1619744"/>
            <a:ext cx="2123487" cy="199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UMAP USCO">
            <a:extLst>
              <a:ext uri="{FF2B5EF4-FFF2-40B4-BE49-F238E27FC236}">
                <a16:creationId xmlns:a16="http://schemas.microsoft.com/office/drawing/2014/main" id="{AB790F18-F017-763E-ED70-DF6A6E2AA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524" y="4042990"/>
            <a:ext cx="3480954" cy="195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117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EAD76-8148-E319-74B6-EA9F0CE8A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E57AEA3-5F0E-EEE7-30B0-2422446F10BF}"/>
              </a:ext>
            </a:extLst>
          </p:cNvPr>
          <p:cNvSpPr txBox="1"/>
          <p:nvPr/>
        </p:nvSpPr>
        <p:spPr>
          <a:xfrm>
            <a:off x="4075865" y="212837"/>
            <a:ext cx="40314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/>
              <a:t>TIPOS DE DATOS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91D597B3-FAF3-114C-1DE3-1D3494383919}"/>
              </a:ext>
            </a:extLst>
          </p:cNvPr>
          <p:cNvSpPr/>
          <p:nvPr/>
        </p:nvSpPr>
        <p:spPr>
          <a:xfrm>
            <a:off x="1463040" y="1291326"/>
            <a:ext cx="4256116" cy="22776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3200" b="1" dirty="0"/>
              <a:t>Numérico</a:t>
            </a:r>
          </a:p>
          <a:p>
            <a:pPr algn="ctr"/>
            <a:endParaRPr lang="es-CO" sz="2400" dirty="0"/>
          </a:p>
          <a:p>
            <a:pPr algn="ctr"/>
            <a:r>
              <a:rPr lang="es-CO" sz="2400" dirty="0"/>
              <a:t>Entero – </a:t>
            </a:r>
            <a:r>
              <a:rPr lang="es-CO" sz="2400" dirty="0" err="1"/>
              <a:t>Integer</a:t>
            </a:r>
            <a:endParaRPr lang="es-CO" sz="2400" dirty="0"/>
          </a:p>
          <a:p>
            <a:pPr algn="ctr"/>
            <a:r>
              <a:rPr lang="es-CO" sz="2400" dirty="0"/>
              <a:t>Decimal – </a:t>
            </a:r>
            <a:r>
              <a:rPr lang="es-CO" sz="2400" dirty="0" err="1"/>
              <a:t>Float</a:t>
            </a:r>
            <a:endParaRPr lang="es-CO" sz="2400" dirty="0"/>
          </a:p>
          <a:p>
            <a:pPr algn="ctr"/>
            <a:r>
              <a:rPr lang="es-CO" sz="2400" dirty="0"/>
              <a:t>Dinero - Decimal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7BD840AA-596D-1659-F59B-E8849B73CDE4}"/>
              </a:ext>
            </a:extLst>
          </p:cNvPr>
          <p:cNvSpPr/>
          <p:nvPr/>
        </p:nvSpPr>
        <p:spPr>
          <a:xfrm>
            <a:off x="6137236" y="1291325"/>
            <a:ext cx="4256116" cy="22776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3200" b="1" dirty="0"/>
              <a:t>Texto</a:t>
            </a:r>
          </a:p>
          <a:p>
            <a:pPr algn="ctr"/>
            <a:endParaRPr lang="es-CO" sz="2400" b="1" dirty="0"/>
          </a:p>
          <a:p>
            <a:pPr algn="ctr"/>
            <a:r>
              <a:rPr lang="es-CO" sz="2400" dirty="0" err="1"/>
              <a:t>Varchar</a:t>
            </a:r>
            <a:endParaRPr lang="es-CO" sz="2400" dirty="0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D4E4C9C7-EEE8-657C-7A20-2DA9F5BE2F21}"/>
              </a:ext>
            </a:extLst>
          </p:cNvPr>
          <p:cNvSpPr/>
          <p:nvPr/>
        </p:nvSpPr>
        <p:spPr>
          <a:xfrm>
            <a:off x="1463040" y="3897746"/>
            <a:ext cx="4256116" cy="22776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3200" b="1" dirty="0"/>
              <a:t>Fecha</a:t>
            </a:r>
          </a:p>
          <a:p>
            <a:pPr algn="ctr"/>
            <a:endParaRPr lang="es-CO" sz="2400" dirty="0"/>
          </a:p>
          <a:p>
            <a:pPr algn="ctr"/>
            <a:r>
              <a:rPr lang="es-CO" sz="2400" dirty="0"/>
              <a:t>Fecha sin hora - Date</a:t>
            </a:r>
          </a:p>
          <a:p>
            <a:pPr algn="ctr"/>
            <a:r>
              <a:rPr lang="es-CO" sz="2400" dirty="0"/>
              <a:t>Fecha con hora - </a:t>
            </a:r>
            <a:r>
              <a:rPr lang="es-CO" sz="2400" dirty="0" err="1"/>
              <a:t>Datetime</a:t>
            </a:r>
            <a:endParaRPr lang="es-CO" sz="2400" dirty="0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369C2B28-F8DE-361B-4000-815AF2A59CE0}"/>
              </a:ext>
            </a:extLst>
          </p:cNvPr>
          <p:cNvSpPr/>
          <p:nvPr/>
        </p:nvSpPr>
        <p:spPr>
          <a:xfrm>
            <a:off x="6137236" y="3897745"/>
            <a:ext cx="4256116" cy="22776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s-CO" sz="3200" b="1" dirty="0"/>
              <a:t>Booleano</a:t>
            </a:r>
          </a:p>
          <a:p>
            <a:pPr algn="ctr"/>
            <a:r>
              <a:rPr lang="es-CO" sz="2400" b="1" dirty="0"/>
              <a:t>(Verdadero – Falso)</a:t>
            </a:r>
          </a:p>
          <a:p>
            <a:pPr algn="ctr"/>
            <a:endParaRPr lang="es-CO" sz="2400" dirty="0"/>
          </a:p>
          <a:p>
            <a:pPr algn="ctr"/>
            <a:r>
              <a:rPr lang="es-CO" sz="2400" dirty="0"/>
              <a:t>Bit (0-1-Null)</a:t>
            </a:r>
          </a:p>
        </p:txBody>
      </p:sp>
    </p:spTree>
    <p:extLst>
      <p:ext uri="{BB962C8B-B14F-4D97-AF65-F5344CB8AC3E}">
        <p14:creationId xmlns:p14="http://schemas.microsoft.com/office/powerpoint/2010/main" val="28811930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85bb3e-2804-46d3-905f-c22ca17669c2" xsi:nil="true"/>
    <lcf76f155ced4ddcb4097134ff3c332f xmlns="28c133c1-f39f-47ef-88b0-6463f35cce5c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B1B367B95F05A46AD79F531E0B12249" ma:contentTypeVersion="18" ma:contentTypeDescription="Crear nuevo documento." ma:contentTypeScope="" ma:versionID="a5dceda80c3aefb9c7df26562547f51a">
  <xsd:schema xmlns:xsd="http://www.w3.org/2001/XMLSchema" xmlns:xs="http://www.w3.org/2001/XMLSchema" xmlns:p="http://schemas.microsoft.com/office/2006/metadata/properties" xmlns:ns2="28c133c1-f39f-47ef-88b0-6463f35cce5c" xmlns:ns3="ef85bb3e-2804-46d3-905f-c22ca17669c2" targetNamespace="http://schemas.microsoft.com/office/2006/metadata/properties" ma:root="true" ma:fieldsID="65af00da51a723e815f28c226d3c6b7e" ns2:_="" ns3:_="">
    <xsd:import namespace="28c133c1-f39f-47ef-88b0-6463f35cce5c"/>
    <xsd:import namespace="ef85bb3e-2804-46d3-905f-c22ca17669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c133c1-f39f-47ef-88b0-6463f35cce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Etiquetas de imagen" ma:readOnly="false" ma:fieldId="{5cf76f15-5ced-4ddc-b409-7134ff3c332f}" ma:taxonomyMulti="true" ma:sspId="2093fb0a-f3be-4120-808e-fc0c80b8c9c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85bb3e-2804-46d3-905f-c22ca17669c2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141249d6-bc36-4a3d-a518-7dca0c139406}" ma:internalName="TaxCatchAll" ma:showField="CatchAllData" ma:web="ef85bb3e-2804-46d3-905f-c22ca17669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D509F5C-F9A8-4B81-A34D-A19E99698530}">
  <ds:schemaRefs>
    <ds:schemaRef ds:uri="http://schemas.microsoft.com/office/2006/metadata/properties"/>
    <ds:schemaRef ds:uri="http://schemas.microsoft.com/office/infopath/2007/PartnerControls"/>
    <ds:schemaRef ds:uri="ef85bb3e-2804-46d3-905f-c22ca17669c2"/>
    <ds:schemaRef ds:uri="28c133c1-f39f-47ef-88b0-6463f35cce5c"/>
  </ds:schemaRefs>
</ds:datastoreItem>
</file>

<file path=customXml/itemProps2.xml><?xml version="1.0" encoding="utf-8"?>
<ds:datastoreItem xmlns:ds="http://schemas.openxmlformats.org/officeDocument/2006/customXml" ds:itemID="{3268C594-87E5-41E4-9CA5-CB38F2E295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c133c1-f39f-47ef-88b0-6463f35cce5c"/>
    <ds:schemaRef ds:uri="ef85bb3e-2804-46d3-905f-c22ca17669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1F9A68A-94B5-4F6C-9B07-087CE3814D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8981</TotalTime>
  <Words>425</Words>
  <Application>Microsoft Office PowerPoint</Application>
  <PresentationFormat>Panorámica</PresentationFormat>
  <Paragraphs>156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Helvetica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Luisa María Arboleda Soto</dc:creator>
  <cp:lastModifiedBy>Mateo Lopera</cp:lastModifiedBy>
  <cp:revision>1</cp:revision>
  <dcterms:created xsi:type="dcterms:W3CDTF">2025-01-27T15:06:45Z</dcterms:created>
  <dcterms:modified xsi:type="dcterms:W3CDTF">2025-03-05T02:08:47Z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0x010100DB1B367B95F05A46AD79F531E0B12249</vt:lpwstr>
  </property>
</Properties>
</file>